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1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9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15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21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2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64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9136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04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22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50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CFA61-FE4F-4FF2-9BF9-FE4EC9952370}" type="datetimeFigureOut">
              <a:rPr lang="es-ES" smtClean="0"/>
              <a:t>01/02/2017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64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Wz7HQJAJtY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00866" y="234516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VISIONAMOS UN VIDEO SOBRE LA RESPIRACIÓN</a:t>
            </a: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https://www.youtube.com/watch?v=jWz7HQJAJtY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         PIENSO                            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COMPARTO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817393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TENGO 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35105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         PIENSO                            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COMPARTO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850560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678730"/>
            <a:ext cx="102752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REPETIMOS EL EJERCICIO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O TRES VECES MAS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NUESTRO RITMO</a:t>
            </a:r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87526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257" y="2429510"/>
            <a:ext cx="8479202" cy="3348928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926479" y="836877"/>
            <a:ext cx="6791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Ejercicio de respiración</a:t>
            </a:r>
          </a:p>
        </p:txBody>
      </p:sp>
    </p:spTree>
    <p:extLst>
      <p:ext uri="{BB962C8B-B14F-4D97-AF65-F5344CB8AC3E}">
        <p14:creationId xmlns:p14="http://schemas.microsoft.com/office/powerpoint/2010/main" val="27647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97204" y="838986"/>
            <a:ext cx="1027521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Vamos a realizar un ejercicio de respiración </a:t>
            </a:r>
            <a:r>
              <a:rPr lang="es-E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USANDO PALABRAS, </a:t>
            </a: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palabras las diremos mentalmente en nuestro interior.</a:t>
            </a:r>
          </a:p>
          <a:p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RECORDAD, </a:t>
            </a:r>
            <a:r>
              <a:rPr lang="es-ES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HAREMOS DOS MOMENTOS EN LA RESPIRACIÓN</a:t>
            </a:r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</a:t>
            </a: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</a:t>
            </a: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CADA UNO DE ELLOS EN TRES MOMENTOS</a:t>
            </a:r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1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61536" y="678731"/>
            <a:ext cx="1027521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TRES MOMENTOS VOY A INSPIRAR EL AIRE EN TRES MOMENTOS SEGUIDOS EN EL: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 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TENGO 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19417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TRES MOMENTOS VOY A EXPIARA EL  AIRE EN TRES MOMENTOS SEGUIDOS EN EL: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COMPARTO</a:t>
            </a: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 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 </a:t>
            </a:r>
            <a:r>
              <a:rPr lang="es-E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PIENSO                                  EXPIRO        PIENSO</a:t>
            </a:r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COMPARTO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4260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81286" y="1617054"/>
            <a:ext cx="814475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Primeramente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sentamos bien,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pies tocando el suelo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espalda recta 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manos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sobre las rodillas.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Cerramos los ojos o bajamos la vista hacia un punto del suelo</a:t>
            </a:r>
          </a:p>
        </p:txBody>
      </p:sp>
    </p:spTree>
    <p:extLst>
      <p:ext uri="{BB962C8B-B14F-4D97-AF65-F5344CB8AC3E}">
        <p14:creationId xmlns:p14="http://schemas.microsoft.com/office/powerpoint/2010/main" val="2776580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TENGO 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35421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         PIENSO                            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COMPARTO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478325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TENGO  (3) PAZ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755446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81</Words>
  <Application>Microsoft Office PowerPoint</Application>
  <PresentationFormat>Panorámica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GIL NACHER</dc:creator>
  <cp:lastModifiedBy>JAVIER GIL NACHER</cp:lastModifiedBy>
  <cp:revision>5</cp:revision>
  <dcterms:created xsi:type="dcterms:W3CDTF">2017-01-24T11:05:56Z</dcterms:created>
  <dcterms:modified xsi:type="dcterms:W3CDTF">2017-02-01T09:40:36Z</dcterms:modified>
</cp:coreProperties>
</file>