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56" r:id="rId3"/>
    <p:sldId id="271" r:id="rId4"/>
    <p:sldId id="272" r:id="rId5"/>
    <p:sldId id="275" r:id="rId6"/>
    <p:sldId id="257" r:id="rId7"/>
    <p:sldId id="278" r:id="rId8"/>
    <p:sldId id="279" r:id="rId9"/>
    <p:sldId id="280" r:id="rId10"/>
    <p:sldId id="281" r:id="rId11"/>
    <p:sldId id="283" r:id="rId12"/>
    <p:sldId id="282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76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80F91-A215-4683-8373-E50919BC51AF}" type="datetimeFigureOut">
              <a:rPr lang="es-ES" smtClean="0"/>
              <a:t>08/03/2017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76088-A91D-4AAB-B4D7-FB1F91C05A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9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76088-A91D-4AAB-B4D7-FB1F91C05A39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076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76088-A91D-4AAB-B4D7-FB1F91C05A3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3920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76088-A91D-4AAB-B4D7-FB1F91C05A39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693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76088-A91D-4AAB-B4D7-FB1F91C05A39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08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76088-A91D-4AAB-B4D7-FB1F91C05A39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472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76088-A91D-4AAB-B4D7-FB1F91C05A39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75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76088-A91D-4AAB-B4D7-FB1F91C05A39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573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08/03/2017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606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08/03/2017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398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08/03/2017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780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08/03/2017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003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08/03/2017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0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08/03/2017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181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08/03/2017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728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08/03/2017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360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08/03/2017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249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08/03/2017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06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880D-3F0A-4BBE-9749-4F86D2FF4B45}" type="datetimeFigureOut">
              <a:rPr lang="es-ES" smtClean="0"/>
              <a:t>08/03/2017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92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" name="chimes.wav"/>
          </p:stSnd>
        </p:sndAc>
      </p:transition>
    </mc:Choice>
    <mc:Fallback xmlns="">
      <p:transition spd="slow" advTm="9000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8880D-3F0A-4BBE-9749-4F86D2FF4B45}" type="datetimeFigureOut">
              <a:rPr lang="es-ES" smtClean="0"/>
              <a:t>08/03/2017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71980-0DB1-4C35-9227-FF79E0E136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17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13" name="chimes.wav"/>
          </p:stSnd>
        </p:sndAc>
      </p:transition>
    </mc:Choice>
    <mc:Fallback xmlns="">
      <p:transition spd="slow" advTm="9000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39505" y="2366129"/>
            <a:ext cx="6674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B0F0"/>
                </a:solidFill>
              </a:rPr>
              <a:t>¡Por favor!</a:t>
            </a:r>
          </a:p>
          <a:p>
            <a:pPr algn="ctr"/>
            <a:r>
              <a:rPr lang="es-ES" sz="2800" b="1" dirty="0">
                <a:solidFill>
                  <a:srgbClr val="00B0F0"/>
                </a:solidFill>
              </a:rPr>
              <a:t>LEE LAS INSTRUCCIONES</a:t>
            </a:r>
          </a:p>
        </p:txBody>
      </p:sp>
    </p:spTree>
    <p:extLst>
      <p:ext uri="{BB962C8B-B14F-4D97-AF65-F5344CB8AC3E}">
        <p14:creationId xmlns:p14="http://schemas.microsoft.com/office/powerpoint/2010/main" val="1471803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4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4000">
        <p:fade/>
        <p:sndAc>
          <p:stSnd>
            <p:snd r:embed="rId3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443974" y="1896441"/>
            <a:ext cx="4049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</a:rPr>
              <a:t>ME DEJO LLEVAR POR LAS EXCUSAS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PARA NO HACER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LO QUE HAY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QUE HACER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2" y="782319"/>
            <a:ext cx="4234193" cy="551751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187340" y="327991"/>
            <a:ext cx="48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00B050"/>
                </a:solidFill>
              </a:rPr>
              <a:t>Soy auténtico cuando…</a:t>
            </a:r>
          </a:p>
        </p:txBody>
      </p:sp>
    </p:spTree>
    <p:extLst>
      <p:ext uri="{BB962C8B-B14F-4D97-AF65-F5344CB8AC3E}">
        <p14:creationId xmlns:p14="http://schemas.microsoft.com/office/powerpoint/2010/main" val="135368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236122" y="1953493"/>
            <a:ext cx="4049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</a:rPr>
              <a:t>ME ALEGRO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CON EL OTRO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Y SOY CAPAZ DE FELICITARLO POR EL ÉXITO OBTENIDO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t="8661" r="9759" b="35554"/>
          <a:stretch/>
        </p:blipFill>
        <p:spPr>
          <a:xfrm>
            <a:off x="874644" y="1300272"/>
            <a:ext cx="5039140" cy="360790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187340" y="327991"/>
            <a:ext cx="48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00B050"/>
                </a:solidFill>
              </a:rPr>
              <a:t>Soy auténtico cuando…</a:t>
            </a:r>
          </a:p>
        </p:txBody>
      </p:sp>
    </p:spTree>
    <p:extLst>
      <p:ext uri="{BB962C8B-B14F-4D97-AF65-F5344CB8AC3E}">
        <p14:creationId xmlns:p14="http://schemas.microsoft.com/office/powerpoint/2010/main" val="4188993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238632" y="1749379"/>
            <a:ext cx="40499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</a:rPr>
              <a:t>BUSCO CUALQUIER EXCUSA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 PARA NO SUPERARME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DIA A DIA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CON CONSTANCIA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7" y="705679"/>
            <a:ext cx="6126638" cy="52578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187340" y="327991"/>
            <a:ext cx="48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00B050"/>
                </a:solidFill>
              </a:rPr>
              <a:t>Soy auténtico cuando…</a:t>
            </a:r>
          </a:p>
        </p:txBody>
      </p:sp>
    </p:spTree>
    <p:extLst>
      <p:ext uri="{BB962C8B-B14F-4D97-AF65-F5344CB8AC3E}">
        <p14:creationId xmlns:p14="http://schemas.microsoft.com/office/powerpoint/2010/main" val="50529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189611" y="2237290"/>
            <a:ext cx="4049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</a:rPr>
              <a:t>IMPONGO MI OPINION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A LOS OTROS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" y="1401417"/>
            <a:ext cx="5708628" cy="445273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189611" y="860652"/>
            <a:ext cx="48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00B050"/>
                </a:solidFill>
              </a:rPr>
              <a:t>Soy auténtico cuando…</a:t>
            </a:r>
          </a:p>
        </p:txBody>
      </p:sp>
    </p:spTree>
    <p:extLst>
      <p:ext uri="{BB962C8B-B14F-4D97-AF65-F5344CB8AC3E}">
        <p14:creationId xmlns:p14="http://schemas.microsoft.com/office/powerpoint/2010/main" val="3814505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3" name="chimes.wav"/>
          </p:stSnd>
        </p:sndAc>
      </p:transition>
    </mc:Choice>
    <mc:Fallback xmlns="">
      <p:transition spd="slow" advTm="10000">
        <p:fade/>
        <p:sndAc>
          <p:stSnd>
            <p:snd r:embed="rId5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778891" y="2145850"/>
            <a:ext cx="4049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</a:rPr>
              <a:t> ANTE LA DIFICULTAD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BUSCO OTRAS SALIDAS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PARA SUPERARLA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83" y="1048302"/>
            <a:ext cx="6096000" cy="53975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292008" y="620954"/>
            <a:ext cx="48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00B050"/>
                </a:solidFill>
              </a:rPr>
              <a:t>Soy auténtico cuando…</a:t>
            </a:r>
          </a:p>
        </p:txBody>
      </p:sp>
    </p:spTree>
    <p:extLst>
      <p:ext uri="{BB962C8B-B14F-4D97-AF65-F5344CB8AC3E}">
        <p14:creationId xmlns:p14="http://schemas.microsoft.com/office/powerpoint/2010/main" val="499151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3" name="chimes.wav"/>
          </p:stSnd>
        </p:sndAc>
      </p:transition>
    </mc:Choice>
    <mc:Fallback xmlns="">
      <p:transition spd="slow" advTm="10000">
        <p:fade/>
        <p:sndAc>
          <p:stSnd>
            <p:snd r:embed="rId5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844612" y="1996763"/>
            <a:ext cx="4049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</a:rPr>
              <a:t>AYUDO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AL OTRO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SEA QUIEN SEA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SEA COMO SEA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" y="1106141"/>
            <a:ext cx="5304183" cy="464861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187340" y="327991"/>
            <a:ext cx="48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00B050"/>
                </a:solidFill>
              </a:rPr>
              <a:t>Soy auténtico cuando…</a:t>
            </a:r>
          </a:p>
        </p:txBody>
      </p:sp>
    </p:spTree>
    <p:extLst>
      <p:ext uri="{BB962C8B-B14F-4D97-AF65-F5344CB8AC3E}">
        <p14:creationId xmlns:p14="http://schemas.microsoft.com/office/powerpoint/2010/main" val="2466474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3" name="chimes.wav"/>
          </p:stSnd>
        </p:sndAc>
      </p:transition>
    </mc:Choice>
    <mc:Fallback xmlns="">
      <p:transition spd="slow" advTm="10000">
        <p:fade/>
        <p:sndAc>
          <p:stSnd>
            <p:snd r:embed="rId5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889001" y="2050029"/>
            <a:ext cx="4049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</a:rPr>
              <a:t>ME SIENTO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Y CREO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MEJOR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QUE LOS DEMÁS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5" y="760923"/>
            <a:ext cx="4531999" cy="53317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778967" y="549933"/>
            <a:ext cx="48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00B050"/>
                </a:solidFill>
              </a:rPr>
              <a:t>Soy auténtico cuando…</a:t>
            </a:r>
          </a:p>
        </p:txBody>
      </p:sp>
    </p:spTree>
    <p:extLst>
      <p:ext uri="{BB962C8B-B14F-4D97-AF65-F5344CB8AC3E}">
        <p14:creationId xmlns:p14="http://schemas.microsoft.com/office/powerpoint/2010/main" val="577286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3" name="chimes.wav"/>
          </p:stSnd>
        </p:sndAc>
      </p:transition>
    </mc:Choice>
    <mc:Fallback xmlns="">
      <p:transition spd="slow" advTm="10000">
        <p:fade/>
        <p:sndAc>
          <p:stSnd>
            <p:snd r:embed="rId5" name="chimes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944003" y="1569380"/>
            <a:ext cx="4049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</a:rPr>
              <a:t>SÉ QUE ME HE EQUIVOCADO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Y LO VUELVO A INTENTAR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PARA MEJORARME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4" y="1046674"/>
            <a:ext cx="4762500" cy="4762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796723" y="496666"/>
            <a:ext cx="48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00B050"/>
                </a:solidFill>
              </a:rPr>
              <a:t>Soy auténtico cuando…</a:t>
            </a:r>
          </a:p>
        </p:txBody>
      </p:sp>
    </p:spTree>
    <p:extLst>
      <p:ext uri="{BB962C8B-B14F-4D97-AF65-F5344CB8AC3E}">
        <p14:creationId xmlns:p14="http://schemas.microsoft.com/office/powerpoint/2010/main" val="266692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3" name="chimes.wav"/>
          </p:stSnd>
        </p:sndAc>
      </p:transition>
    </mc:Choice>
    <mc:Fallback xmlns="">
      <p:transition spd="slow" advTm="10000">
        <p:fade/>
        <p:sndAc>
          <p:stSnd>
            <p:snd r:embed="rId5" name="chimes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003637" y="1782081"/>
            <a:ext cx="4595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</a:rPr>
              <a:t>ME ESFUERZO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UNA Y OTRA VEZ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PARA NO PERDER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LAS OPORTUNIDADES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SUPERANDO LAS EXCUSAS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QUE ME DEBILITAN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5" t="-1883" r="12642" b="1883"/>
          <a:stretch/>
        </p:blipFill>
        <p:spPr>
          <a:xfrm>
            <a:off x="427383" y="954777"/>
            <a:ext cx="6162261" cy="562492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187340" y="327991"/>
            <a:ext cx="48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00B050"/>
                </a:solidFill>
              </a:rPr>
              <a:t>Soy auténtico cuando…</a:t>
            </a:r>
          </a:p>
        </p:txBody>
      </p:sp>
    </p:spTree>
    <p:extLst>
      <p:ext uri="{BB962C8B-B14F-4D97-AF65-F5344CB8AC3E}">
        <p14:creationId xmlns:p14="http://schemas.microsoft.com/office/powerpoint/2010/main" val="1393764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3" name="chimes.wav"/>
          </p:stSnd>
        </p:sndAc>
      </p:transition>
    </mc:Choice>
    <mc:Fallback xmlns="">
      <p:transition spd="slow" advTm="10000">
        <p:fade/>
        <p:sndAc>
          <p:stSnd>
            <p:snd r:embed="rId5" name="chimes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003637" y="1782081"/>
            <a:ext cx="45953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</a:rPr>
              <a:t>CREO EN MÍ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Y EN MIS POSIBILIDADES.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TENGO UNA IMAGEN POSITIVA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DE MI MISMO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MEJORÁNDOME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DIA A DIA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1" y="1782081"/>
            <a:ext cx="5282713" cy="356814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187340" y="327991"/>
            <a:ext cx="48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00B050"/>
                </a:solidFill>
              </a:rPr>
              <a:t>Soy auténtico cuando…</a:t>
            </a:r>
          </a:p>
        </p:txBody>
      </p:sp>
    </p:spTree>
    <p:extLst>
      <p:ext uri="{BB962C8B-B14F-4D97-AF65-F5344CB8AC3E}">
        <p14:creationId xmlns:p14="http://schemas.microsoft.com/office/powerpoint/2010/main" val="1342863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3" name="chimes.wav"/>
          </p:stSnd>
        </p:sndAc>
      </p:transition>
    </mc:Choice>
    <mc:Fallback xmlns="">
      <p:transition spd="slow" advTm="10000">
        <p:fade/>
        <p:sndAc>
          <p:stSnd>
            <p:snd r:embed="rId5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05633" y="2410882"/>
            <a:ext cx="680615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1.- </a:t>
            </a:r>
            <a:r>
              <a:rPr lang="es-ES" sz="2400" dirty="0"/>
              <a:t>Dedica un momento a mirar la imagen que va  a salir. ES IMPORTANTE HACERLO </a:t>
            </a:r>
            <a:r>
              <a:rPr lang="es-ES" sz="3600" b="1" dirty="0"/>
              <a:t>EN SILENCIO</a:t>
            </a:r>
            <a:r>
              <a:rPr lang="es-ES" sz="2400" b="1" dirty="0"/>
              <a:t>. </a:t>
            </a:r>
            <a:r>
              <a:rPr lang="es-ES" sz="2400" dirty="0"/>
              <a:t>NO HAGAS COMENTARIOS </a:t>
            </a:r>
          </a:p>
          <a:p>
            <a:endParaRPr lang="es-ES" sz="2400" dirty="0"/>
          </a:p>
          <a:p>
            <a:r>
              <a:rPr lang="es-ES" sz="2400" b="1" dirty="0"/>
              <a:t>SALDRAN IMÁGENES, FRASES,…</a:t>
            </a:r>
          </a:p>
          <a:p>
            <a:r>
              <a:rPr lang="es-ES" sz="2400" dirty="0"/>
              <a:t>hay tiempo suficiente para que las observes </a:t>
            </a:r>
            <a:r>
              <a:rPr lang="es-ES" sz="2400" b="1" dirty="0"/>
              <a:t>y tomes tu decisión</a:t>
            </a:r>
          </a:p>
          <a:p>
            <a:endParaRPr lang="es-ES" sz="2400" dirty="0"/>
          </a:p>
        </p:txBody>
      </p:sp>
      <p:pic>
        <p:nvPicPr>
          <p:cNvPr id="8194" name="Picture 2" descr="http://4.bp.blogspot.com/-HLXiYie4-PM/UpZL_5l0JSI/AAAAAAAAApE/NK_PN9g8GXc/s640/instruccio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64" y="0"/>
            <a:ext cx="5776260" cy="171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impulsodeunanuevavida.org/wp-content/uploads/2015/11/en-el-silencio-la-verdad-se-expres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7" y="2535810"/>
            <a:ext cx="4286457" cy="253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055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9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9000">
        <p:fade/>
        <p:sndAc>
          <p:stSnd>
            <p:snd r:embed="rId5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94548" y="1800520"/>
            <a:ext cx="69475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¿Qué idea compartes?</a:t>
            </a:r>
          </a:p>
          <a:p>
            <a:endParaRPr lang="es-ES" sz="4400" dirty="0"/>
          </a:p>
          <a:p>
            <a:r>
              <a:rPr lang="es-ES" sz="4400" dirty="0"/>
              <a:t>¿Con que imagen te quedas?</a:t>
            </a:r>
          </a:p>
        </p:txBody>
      </p:sp>
      <p:pic>
        <p:nvPicPr>
          <p:cNvPr id="21506" name="Picture 2" descr="http://www.memesgraciosos.net/covers/preview/frases_bonitas_compartir_con_el_projim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19" y="121605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32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5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50000">
        <p:fade/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50296" y="1600177"/>
            <a:ext cx="1097091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2.- </a:t>
            </a:r>
            <a:r>
              <a:rPr lang="es-ES" sz="2400" b="1" dirty="0"/>
              <a:t>SI ESTAS DE ACUERDO </a:t>
            </a:r>
            <a:r>
              <a:rPr lang="es-ES" sz="2400" dirty="0"/>
              <a:t>CON LA IMAGEN  </a:t>
            </a:r>
            <a:r>
              <a:rPr lang="es-ES" sz="2000" dirty="0"/>
              <a:t>DALE  TU APROBACIÓN CON LA MANO. </a:t>
            </a:r>
            <a:endParaRPr lang="es-ES" sz="2400" dirty="0"/>
          </a:p>
          <a:p>
            <a:endParaRPr lang="es-ES" sz="1400" dirty="0"/>
          </a:p>
          <a:p>
            <a:r>
              <a:rPr lang="es-ES" sz="3200" b="1" dirty="0"/>
              <a:t>3.- </a:t>
            </a:r>
            <a:r>
              <a:rPr lang="es-ES" sz="2400" b="1" dirty="0"/>
              <a:t>SI NO ESTAS DE ACUERDO </a:t>
            </a:r>
            <a:r>
              <a:rPr lang="es-ES" sz="2400" dirty="0"/>
              <a:t>CON LA IMAGEN GIRATE DE ESPALDAS mirando la cartelera</a:t>
            </a:r>
          </a:p>
          <a:p>
            <a:endParaRPr lang="es-ES" sz="1400" dirty="0"/>
          </a:p>
          <a:p>
            <a:r>
              <a:rPr lang="es-ES" sz="3200" b="1" dirty="0"/>
              <a:t>4.- </a:t>
            </a:r>
            <a:r>
              <a:rPr lang="es-ES" sz="2400" dirty="0"/>
              <a:t>Recuerda no digas nada solo OBSERVA, Y DECIDE. </a:t>
            </a:r>
          </a:p>
          <a:p>
            <a:r>
              <a:rPr lang="es-ES" sz="2400" b="1" dirty="0"/>
              <a:t>NO HAGAS O DECIDAS POR LO QUE HACEN LOS OTROS. DECIDE POR TI MISMO.</a:t>
            </a:r>
          </a:p>
          <a:p>
            <a:endParaRPr lang="es-ES" sz="1400" b="1" dirty="0"/>
          </a:p>
          <a:p>
            <a:r>
              <a:rPr lang="es-ES" sz="3200" b="1" dirty="0"/>
              <a:t>5.-</a:t>
            </a:r>
            <a:r>
              <a:rPr lang="es-ES" sz="2400" b="1" dirty="0"/>
              <a:t>Quédate con una imagen, FRASE. </a:t>
            </a:r>
            <a:r>
              <a:rPr lang="es-ES" sz="2400" dirty="0"/>
              <a:t>para compartir que te haya gustado o hecho pensar</a:t>
            </a:r>
          </a:p>
          <a:p>
            <a:endParaRPr lang="es-ES" sz="1600" b="1" dirty="0"/>
          </a:p>
          <a:p>
            <a:r>
              <a:rPr lang="es-ES" sz="3200" b="1" dirty="0"/>
              <a:t>6.-</a:t>
            </a:r>
            <a:r>
              <a:rPr lang="es-ES" sz="2400" b="1" dirty="0"/>
              <a:t>Presta atención a las campanas, </a:t>
            </a:r>
            <a:r>
              <a:rPr lang="es-ES" sz="2400" dirty="0"/>
              <a:t>significa cambio de imagen</a:t>
            </a:r>
          </a:p>
          <a:p>
            <a:endParaRPr lang="es-ES" sz="1200" b="1" dirty="0"/>
          </a:p>
          <a:p>
            <a:r>
              <a:rPr lang="es-ES" sz="3200" b="1" dirty="0"/>
              <a:t>7.- </a:t>
            </a:r>
            <a:r>
              <a:rPr lang="es-ES" sz="2400" b="1" dirty="0"/>
              <a:t>Recuerda que las actitudes se dan en cualquier persona: chico, chica, …</a:t>
            </a:r>
          </a:p>
        </p:txBody>
      </p:sp>
      <p:pic>
        <p:nvPicPr>
          <p:cNvPr id="8194" name="Picture 2" descr="http://4.bp.blogspot.com/-HLXiYie4-PM/UpZL_5l0JSI/AAAAAAAAApE/NK_PN9g8GXc/s640/instruccio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64" y="0"/>
            <a:ext cx="5776260" cy="171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pngall.com/wp-content/uploads/2016/05/O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269" y="1112623"/>
            <a:ext cx="1167942" cy="13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006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8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8000">
        <p:fade/>
        <p:sndAc>
          <p:stSnd>
            <p:snd r:embed="rId5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edia.licdn.com/mpr/mpr/AAEAAQAAAAAAAALXAAAAJDZhOTEzNjUwLWE0ODktNDM0Yy1hNmMyLTI4MTBjYWVmOTg5M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404" y="471881"/>
            <a:ext cx="6815993" cy="390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desdecuandoblog.files.wordpress.com/2016/04/comenzamos.gif?w=9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09" y="4725334"/>
            <a:ext cx="8763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134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6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6000">
        <p:fade/>
        <p:sndAc>
          <p:stSnd>
            <p:snd r:embed="rId5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orig07.deviantart.net/d181/f/2012/125/c/b/cuenta_regresiva_de_cine_by_deiby_ybied-d4ynhs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73" y="251382"/>
            <a:ext cx="6263326" cy="626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72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8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8000">
        <p:fade/>
        <p:sndAc>
          <p:stSnd>
            <p:snd r:embed="rId4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6" y="1702767"/>
            <a:ext cx="5792771" cy="434457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918515" y="1868723"/>
            <a:ext cx="31391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</a:rPr>
              <a:t>COLABORO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CON LOS OTROS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PARA CONSEGUIR ALGO BELLO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038081" y="556591"/>
            <a:ext cx="48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00B050"/>
                </a:solidFill>
              </a:rPr>
              <a:t>Soy auténtico cuando…</a:t>
            </a:r>
          </a:p>
        </p:txBody>
      </p:sp>
    </p:spTree>
    <p:extLst>
      <p:ext uri="{BB962C8B-B14F-4D97-AF65-F5344CB8AC3E}">
        <p14:creationId xmlns:p14="http://schemas.microsoft.com/office/powerpoint/2010/main" val="4044281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725475" y="2422721"/>
            <a:ext cx="4049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</a:rPr>
              <a:t>ME RIO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DE LOS OTROS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RIDICULIZÁNDOLOS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8" y="1473763"/>
            <a:ext cx="6358270" cy="420624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097715" y="298173"/>
            <a:ext cx="48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00B050"/>
                </a:solidFill>
              </a:rPr>
              <a:t>Soy auténtico cuando…</a:t>
            </a:r>
          </a:p>
        </p:txBody>
      </p:sp>
    </p:spTree>
    <p:extLst>
      <p:ext uri="{BB962C8B-B14F-4D97-AF65-F5344CB8AC3E}">
        <p14:creationId xmlns:p14="http://schemas.microsoft.com/office/powerpoint/2010/main" val="3744393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612354" y="2054693"/>
            <a:ext cx="4049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</a:rPr>
              <a:t>APLAUDO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Y ME ALEGRO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 CON EL ÉXITO DE LOS OTROS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8" y="1649690"/>
            <a:ext cx="6528585" cy="367232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187340" y="327991"/>
            <a:ext cx="48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00B050"/>
                </a:solidFill>
              </a:rPr>
              <a:t>Soy auténtico cuando…</a:t>
            </a:r>
          </a:p>
        </p:txBody>
      </p:sp>
    </p:spTree>
    <p:extLst>
      <p:ext uri="{BB962C8B-B14F-4D97-AF65-F5344CB8AC3E}">
        <p14:creationId xmlns:p14="http://schemas.microsoft.com/office/powerpoint/2010/main" val="3602207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612354" y="2054693"/>
            <a:ext cx="4049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70C0"/>
                </a:solidFill>
              </a:rPr>
              <a:t>ME ESFUERZO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Y LOGRO </a:t>
            </a:r>
          </a:p>
          <a:p>
            <a:pPr algn="ctr"/>
            <a:r>
              <a:rPr lang="es-ES" sz="3600" b="1" dirty="0">
                <a:solidFill>
                  <a:srgbClr val="0070C0"/>
                </a:solidFill>
              </a:rPr>
              <a:t>LOS OBJETIVOS PROPUESTOS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75" y="1145484"/>
            <a:ext cx="5145985" cy="514598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187340" y="327991"/>
            <a:ext cx="48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00B050"/>
                </a:solidFill>
              </a:rPr>
              <a:t>Soy auténtico cuando…</a:t>
            </a:r>
          </a:p>
        </p:txBody>
      </p:sp>
    </p:spTree>
    <p:extLst>
      <p:ext uri="{BB962C8B-B14F-4D97-AF65-F5344CB8AC3E}">
        <p14:creationId xmlns:p14="http://schemas.microsoft.com/office/powerpoint/2010/main" val="3833404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 advTm="10000">
        <p159:morph option="byObject"/>
        <p:sndAc>
          <p:stSnd>
            <p:snd r:embed="rId2" name="chimes.wav"/>
          </p:stSnd>
        </p:sndAc>
      </p:transition>
    </mc:Choice>
    <mc:Fallback xmlns="">
      <p:transition spd="slow" advTm="10000">
        <p:fade/>
        <p:sndAc>
          <p:stSnd>
            <p:snd r:embed="rId4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380</Words>
  <Application>Microsoft Office PowerPoint</Application>
  <PresentationFormat>Panorámica</PresentationFormat>
  <Paragraphs>93</Paragraphs>
  <Slides>20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GIL NACHER</dc:creator>
  <cp:lastModifiedBy>JAVIER GIL NACHER</cp:lastModifiedBy>
  <cp:revision>36</cp:revision>
  <dcterms:created xsi:type="dcterms:W3CDTF">2016-10-16T10:34:00Z</dcterms:created>
  <dcterms:modified xsi:type="dcterms:W3CDTF">2017-03-08T09:46:12Z</dcterms:modified>
</cp:coreProperties>
</file>