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56" r:id="rId3"/>
    <p:sldId id="271" r:id="rId4"/>
    <p:sldId id="272" r:id="rId5"/>
    <p:sldId id="275" r:id="rId6"/>
    <p:sldId id="257" r:id="rId7"/>
    <p:sldId id="278" r:id="rId8"/>
    <p:sldId id="279" r:id="rId9"/>
    <p:sldId id="280" r:id="rId10"/>
    <p:sldId id="281" r:id="rId11"/>
    <p:sldId id="283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76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3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80F91-A215-4683-8373-E50919BC51AF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76088-A91D-4AAB-B4D7-FB1F91C05A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9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07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92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93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0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47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7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606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398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780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00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181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728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36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24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06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92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880D-3F0A-4BBE-9749-4F86D2FF4B45}" type="datetimeFigureOut">
              <a:rPr lang="es-ES" smtClean="0"/>
              <a:t>29/03/2017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1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3" name="chimes.wav"/>
          </p:stSnd>
        </p:sndAc>
      </p:transition>
    </mc:Choice>
    <mc:Fallback xmlns="">
      <p:transition spd="slow" advTm="9000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39505" y="2366129"/>
            <a:ext cx="667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</a:rPr>
              <a:t>¡Por favor!</a:t>
            </a:r>
          </a:p>
          <a:p>
            <a:pPr algn="ctr"/>
            <a:r>
              <a:rPr lang="es-ES" sz="2800" b="1" dirty="0">
                <a:solidFill>
                  <a:srgbClr val="00B0F0"/>
                </a:solidFill>
              </a:rPr>
              <a:t>LEE LAS INSTRUCCIONES</a:t>
            </a:r>
          </a:p>
        </p:txBody>
      </p:sp>
    </p:spTree>
    <p:extLst>
      <p:ext uri="{BB962C8B-B14F-4D97-AF65-F5344CB8AC3E}">
        <p14:creationId xmlns:p14="http://schemas.microsoft.com/office/powerpoint/2010/main" val="1471803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4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34034" y="2245986"/>
            <a:ext cx="4049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SER GENEROSO Y COMPARTIR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COSAS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SENCILLAS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1843"/>
            <a:ext cx="6189443" cy="41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8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236122" y="1953493"/>
            <a:ext cx="4049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GRITAR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PARA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DEMOSTRAR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QUE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TENGO RAZÓN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8" y="1432774"/>
            <a:ext cx="6918185" cy="39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" y="281608"/>
            <a:ext cx="10296111" cy="62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150085" y="1975226"/>
            <a:ext cx="35184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REIRME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CON LOS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OTROS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Y NO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DE LOS OTROS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9" y="968567"/>
            <a:ext cx="7200900" cy="48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0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" y="944880"/>
            <a:ext cx="11314010" cy="51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5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0" y="1419860"/>
            <a:ext cx="8916670" cy="47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7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63" y="251460"/>
            <a:ext cx="4561834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" y="868680"/>
            <a:ext cx="10012928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2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026497" y="1020754"/>
            <a:ext cx="4595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GASTAR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UNA BROMA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A OTRO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PARA VER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Y REIRME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DE SU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REACCIÓN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" y="651156"/>
            <a:ext cx="6279352" cy="47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64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94548" y="1800520"/>
            <a:ext cx="6947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¿Qué idea compartes?</a:t>
            </a:r>
          </a:p>
          <a:p>
            <a:endParaRPr lang="es-ES" sz="4400" dirty="0"/>
          </a:p>
          <a:p>
            <a:r>
              <a:rPr lang="es-ES" sz="4400" dirty="0"/>
              <a:t>¿Con que imagen te quedas?</a:t>
            </a:r>
          </a:p>
        </p:txBody>
      </p:sp>
      <p:pic>
        <p:nvPicPr>
          <p:cNvPr id="21506" name="Picture 2" descr="http://www.memesgraciosos.net/covers/preview/frases_bonitas_compartir_con_el_proji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9" y="121605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32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5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50000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05633" y="2410882"/>
            <a:ext cx="68061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1.- </a:t>
            </a:r>
            <a:r>
              <a:rPr lang="es-ES" sz="2400" dirty="0"/>
              <a:t>Dedica un momento a mirar la imagen que va  a salir. ES IMPORTANTE HACERLO </a:t>
            </a:r>
            <a:r>
              <a:rPr lang="es-ES" sz="3600" b="1" dirty="0"/>
              <a:t>EN SILENCIO</a:t>
            </a:r>
            <a:r>
              <a:rPr lang="es-ES" sz="2400" b="1" dirty="0"/>
              <a:t>. </a:t>
            </a:r>
            <a:r>
              <a:rPr lang="es-ES" sz="2400" dirty="0"/>
              <a:t>NO HAGAS COMENTARIOS </a:t>
            </a:r>
          </a:p>
          <a:p>
            <a:endParaRPr lang="es-ES" sz="2400" dirty="0"/>
          </a:p>
          <a:p>
            <a:r>
              <a:rPr lang="es-ES" sz="2400" b="1" dirty="0"/>
              <a:t>SALDRAN IMÁGENES, FRASES,…</a:t>
            </a:r>
          </a:p>
          <a:p>
            <a:r>
              <a:rPr lang="es-ES" sz="2400" dirty="0"/>
              <a:t>hay tiempo suficiente para que las observes </a:t>
            </a:r>
            <a:r>
              <a:rPr lang="es-ES" sz="2400" b="1" dirty="0"/>
              <a:t>y tomes tu decisión</a:t>
            </a:r>
          </a:p>
          <a:p>
            <a:endParaRPr lang="es-ES" sz="2400" dirty="0"/>
          </a:p>
        </p:txBody>
      </p:sp>
      <p:pic>
        <p:nvPicPr>
          <p:cNvPr id="8194" name="Picture 2" descr="http://4.bp.blogspot.com/-HLXiYie4-PM/UpZL_5l0JSI/AAAAAAAAApE/NK_PN9g8GXc/s640/instrucci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64" y="0"/>
            <a:ext cx="5776260" cy="17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impulsodeunanuevavida.org/wp-content/uploads/2015/11/en-el-silencio-la-verdad-se-expres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7" y="2535810"/>
            <a:ext cx="4286457" cy="25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5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9000">
        <p:fade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50296" y="1600177"/>
            <a:ext cx="1097091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2.- </a:t>
            </a:r>
            <a:r>
              <a:rPr lang="es-ES" sz="2400" b="1" dirty="0"/>
              <a:t>SI TE MOTIVA </a:t>
            </a:r>
            <a:r>
              <a:rPr lang="es-ES" sz="2400" dirty="0"/>
              <a:t>LA IMAGEN  </a:t>
            </a:r>
            <a:r>
              <a:rPr lang="es-ES" sz="2000" dirty="0"/>
              <a:t>DALE  TU APROBACIÓN CON LA MANO. </a:t>
            </a:r>
            <a:endParaRPr lang="es-ES" sz="2400" dirty="0"/>
          </a:p>
          <a:p>
            <a:endParaRPr lang="es-ES" sz="1400" dirty="0"/>
          </a:p>
          <a:p>
            <a:r>
              <a:rPr lang="es-ES" sz="3200" b="1" dirty="0"/>
              <a:t>3.- </a:t>
            </a:r>
            <a:r>
              <a:rPr lang="es-ES" sz="2400" b="1" dirty="0"/>
              <a:t>SI NO TE MOTIVA</a:t>
            </a:r>
            <a:r>
              <a:rPr lang="es-ES" sz="2400" dirty="0"/>
              <a:t>CON LA IMAGEN GIRATE DE ESPALDAS mirando la cartelera</a:t>
            </a:r>
          </a:p>
          <a:p>
            <a:endParaRPr lang="es-ES" sz="1400" dirty="0"/>
          </a:p>
          <a:p>
            <a:r>
              <a:rPr lang="es-ES" sz="3200" b="1" dirty="0"/>
              <a:t>4.- </a:t>
            </a:r>
            <a:r>
              <a:rPr lang="es-ES" sz="2400" dirty="0"/>
              <a:t>Recuerda no digas nada solo OBSERVA, Y DECIDE. </a:t>
            </a:r>
          </a:p>
          <a:p>
            <a:r>
              <a:rPr lang="es-ES" sz="2400" b="1" dirty="0"/>
              <a:t>NO HAGAS O DECIDAS POR LO QUE HACEN LOS OTROS. DECIDE POR TI MISMO.</a:t>
            </a:r>
          </a:p>
          <a:p>
            <a:endParaRPr lang="es-ES" sz="1400" b="1" dirty="0"/>
          </a:p>
          <a:p>
            <a:r>
              <a:rPr lang="es-ES" sz="3200" b="1" dirty="0"/>
              <a:t>5.-</a:t>
            </a:r>
            <a:r>
              <a:rPr lang="es-ES" sz="2400" b="1" dirty="0"/>
              <a:t>Quédate con una imagen, FRASE. </a:t>
            </a:r>
            <a:r>
              <a:rPr lang="es-ES" sz="2400" dirty="0"/>
              <a:t>para compartir que te haya gustado o hecho pensar</a:t>
            </a:r>
          </a:p>
          <a:p>
            <a:endParaRPr lang="es-ES" sz="1600" b="1" dirty="0"/>
          </a:p>
          <a:p>
            <a:r>
              <a:rPr lang="es-ES" sz="3200" b="1" dirty="0"/>
              <a:t>6.-</a:t>
            </a:r>
            <a:r>
              <a:rPr lang="es-ES" sz="2400" b="1" dirty="0"/>
              <a:t>Presta atención a las campanas, </a:t>
            </a:r>
            <a:r>
              <a:rPr lang="es-ES" sz="2400" dirty="0"/>
              <a:t>significa cambio de imagen</a:t>
            </a:r>
          </a:p>
          <a:p>
            <a:endParaRPr lang="es-ES" sz="1200" b="1" dirty="0"/>
          </a:p>
          <a:p>
            <a:r>
              <a:rPr lang="es-ES" sz="3200" b="1" dirty="0"/>
              <a:t>7.- </a:t>
            </a:r>
            <a:r>
              <a:rPr lang="es-ES" sz="2400" b="1" dirty="0"/>
              <a:t>Recuerda que las actitudes se dan en cualquier persona: chico, chica, …</a:t>
            </a:r>
          </a:p>
        </p:txBody>
      </p:sp>
      <p:pic>
        <p:nvPicPr>
          <p:cNvPr id="8194" name="Picture 2" descr="http://4.bp.blogspot.com/-HLXiYie4-PM/UpZL_5l0JSI/AAAAAAAAApE/NK_PN9g8GXc/s640/instrucci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64" y="0"/>
            <a:ext cx="5776260" cy="17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ngall.com/wp-content/uploads/2016/05/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69" y="1112623"/>
            <a:ext cx="1167942" cy="13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0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8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8000">
        <p:fad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edia.licdn.com/mpr/mpr/AAEAAQAAAAAAAALXAAAAJDZhOTEzNjUwLWE0ODktNDM0Yy1hNmMyLTI4MTBjYWVmOTg5M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04" y="471881"/>
            <a:ext cx="6815993" cy="39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desdecuandoblog.files.wordpress.com/2016/04/comenzamos.gif?w=9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09" y="4725334"/>
            <a:ext cx="8763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3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6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6000">
        <p:fade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rig07.deviantart.net/d181/f/2012/125/c/b/cuenta_regresiva_de_cine_by_deiby_ybied-d4ynhs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73" y="251382"/>
            <a:ext cx="6263326" cy="62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2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8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8000">
        <p:fade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4" y="755934"/>
            <a:ext cx="7350121" cy="55534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25475" y="2422721"/>
            <a:ext cx="404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RECIBIR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Y DAR ABRAZOS</a:t>
            </a:r>
          </a:p>
        </p:txBody>
      </p:sp>
    </p:spTree>
    <p:extLst>
      <p:ext uri="{BB962C8B-B14F-4D97-AF65-F5344CB8AC3E}">
        <p14:creationId xmlns:p14="http://schemas.microsoft.com/office/powerpoint/2010/main" val="404428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54" y="212407"/>
            <a:ext cx="7218045" cy="64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9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7" b="26502"/>
          <a:stretch/>
        </p:blipFill>
        <p:spPr>
          <a:xfrm>
            <a:off x="685799" y="514349"/>
            <a:ext cx="8780681" cy="29146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0" y="2463165"/>
            <a:ext cx="3048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7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807285" y="1359693"/>
            <a:ext cx="4049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LLAMAR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LA ATENCION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DE FORMA INADECUADA,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QUERER SER EL GRACIOSO/A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DE TURNO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7"/>
          <a:stretch/>
        </p:blipFill>
        <p:spPr>
          <a:xfrm>
            <a:off x="728611" y="308112"/>
            <a:ext cx="4453247" cy="61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4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219</Words>
  <Application>Microsoft Office PowerPoint</Application>
  <PresentationFormat>Panorámica</PresentationFormat>
  <Paragraphs>54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GIL NACHER</dc:creator>
  <cp:lastModifiedBy>JAVIER GIL NACHER</cp:lastModifiedBy>
  <cp:revision>39</cp:revision>
  <dcterms:created xsi:type="dcterms:W3CDTF">2016-10-16T10:34:00Z</dcterms:created>
  <dcterms:modified xsi:type="dcterms:W3CDTF">2017-03-29T08:45:59Z</dcterms:modified>
</cp:coreProperties>
</file>