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7" r:id="rId2"/>
    <p:sldId id="256" r:id="rId3"/>
    <p:sldId id="271" r:id="rId4"/>
    <p:sldId id="272" r:id="rId5"/>
    <p:sldId id="275" r:id="rId6"/>
    <p:sldId id="257" r:id="rId7"/>
    <p:sldId id="278" r:id="rId8"/>
    <p:sldId id="279" r:id="rId9"/>
    <p:sldId id="280" r:id="rId10"/>
    <p:sldId id="281" r:id="rId11"/>
    <p:sldId id="283" r:id="rId12"/>
    <p:sldId id="282" r:id="rId13"/>
    <p:sldId id="284" r:id="rId14"/>
    <p:sldId id="285" r:id="rId15"/>
    <p:sldId id="286" r:id="rId16"/>
    <p:sldId id="287" r:id="rId17"/>
    <p:sldId id="288" r:id="rId18"/>
    <p:sldId id="289" r:id="rId19"/>
    <p:sldId id="276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56" autoAdjust="0"/>
    <p:restoredTop sz="94660"/>
  </p:normalViewPr>
  <p:slideViewPr>
    <p:cSldViewPr snapToGrid="0">
      <p:cViewPr varScale="1">
        <p:scale>
          <a:sx n="64" d="100"/>
          <a:sy n="64" d="100"/>
        </p:scale>
        <p:origin x="3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80F91-A215-4683-8373-E50919BC51AF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76088-A91D-4AAB-B4D7-FB1F91C05A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699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6076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3920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6937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708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5472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975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7606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9398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878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3003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70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4181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0728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360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249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906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0924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8880D-3F0A-4BBE-9749-4F86D2FF4B45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917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3" name="chimes.wav"/>
          </p:stSnd>
        </p:sndAc>
      </p:transition>
    </mc:Choice>
    <mc:Fallback xmlns="">
      <p:transition spd="slow" advTm="9000">
        <p:fade/>
        <p:sndAc>
          <p:stSnd>
            <p:snd r:embed="rId14" name="chimes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39505" y="2366129"/>
            <a:ext cx="6674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00B0F0"/>
                </a:solidFill>
              </a:rPr>
              <a:t>¡Por favor!</a:t>
            </a:r>
          </a:p>
          <a:p>
            <a:pPr algn="ctr"/>
            <a:r>
              <a:rPr lang="es-ES" sz="2800" b="1" dirty="0">
                <a:solidFill>
                  <a:srgbClr val="00B0F0"/>
                </a:solidFill>
              </a:rPr>
              <a:t>LEE LAS INSTRUCCIONES</a:t>
            </a:r>
          </a:p>
        </p:txBody>
      </p:sp>
    </p:spTree>
    <p:extLst>
      <p:ext uri="{BB962C8B-B14F-4D97-AF65-F5344CB8AC3E}">
        <p14:creationId xmlns:p14="http://schemas.microsoft.com/office/powerpoint/2010/main" val="1471803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4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4000">
        <p:fade/>
        <p:sndAc>
          <p:stSnd>
            <p:snd r:embed="rId3" name="chimes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434034" y="2245986"/>
            <a:ext cx="40499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SER GENEROSO Y COMPARTIR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COSAS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SENCILLAS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31843"/>
            <a:ext cx="6189443" cy="413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85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236122" y="1953493"/>
            <a:ext cx="40499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GRITAR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PARA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DEMOSTRAR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QUE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TENGO RAZÓN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18" y="1432774"/>
            <a:ext cx="6918185" cy="390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93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36" y="281608"/>
            <a:ext cx="10296111" cy="624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9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8150085" y="1975226"/>
            <a:ext cx="35184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REIRME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CON LOS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OTROS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Y NO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DE LOS OTROS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59" y="968567"/>
            <a:ext cx="7200900" cy="487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05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5" y="944880"/>
            <a:ext cx="11314010" cy="510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51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20" y="1419860"/>
            <a:ext cx="8916670" cy="478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474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63" y="251460"/>
            <a:ext cx="4561834" cy="633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86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" y="868680"/>
            <a:ext cx="10012928" cy="508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2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026497" y="1020754"/>
            <a:ext cx="45953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GASTAR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UNA BROMA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A OTRO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PARA VER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Y REIRME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DE SU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REACCIÓN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" y="651156"/>
            <a:ext cx="6279352" cy="470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64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94548" y="1800520"/>
            <a:ext cx="69475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/>
              <a:t>¿Qué idea compartes?</a:t>
            </a:r>
          </a:p>
          <a:p>
            <a:endParaRPr lang="es-ES" sz="4400" dirty="0"/>
          </a:p>
          <a:p>
            <a:r>
              <a:rPr lang="es-ES" sz="4400" dirty="0"/>
              <a:t>¿Con que imagen te quedas?</a:t>
            </a:r>
          </a:p>
        </p:txBody>
      </p:sp>
      <p:pic>
        <p:nvPicPr>
          <p:cNvPr id="21506" name="Picture 2" descr="http://www.memesgraciosos.net/covers/preview/frases_bonitas_compartir_con_el_projim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19" y="121605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932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5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50000">
        <p:fade/>
        <p:sndAc>
          <p:stSnd>
            <p:snd r:embed="rId4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005633" y="2410882"/>
            <a:ext cx="680615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1.- </a:t>
            </a:r>
            <a:r>
              <a:rPr lang="es-ES" sz="2400" dirty="0"/>
              <a:t>Dedica un momento a mirar la imagen que va  a salir. ES IMPORTANTE HACERLO </a:t>
            </a:r>
            <a:r>
              <a:rPr lang="es-ES" sz="3600" b="1" dirty="0"/>
              <a:t>EN SILENCIO</a:t>
            </a:r>
            <a:r>
              <a:rPr lang="es-ES" sz="2400" b="1" dirty="0"/>
              <a:t>. </a:t>
            </a:r>
            <a:r>
              <a:rPr lang="es-ES" sz="2400" dirty="0"/>
              <a:t>NO HAGAS COMENTARIOS </a:t>
            </a:r>
          </a:p>
          <a:p>
            <a:endParaRPr lang="es-ES" sz="2400" dirty="0"/>
          </a:p>
          <a:p>
            <a:r>
              <a:rPr lang="es-ES" sz="2400" b="1" dirty="0"/>
              <a:t>SALDRAN IMÁGENES, FRASES,…</a:t>
            </a:r>
          </a:p>
          <a:p>
            <a:r>
              <a:rPr lang="es-ES" sz="2400" dirty="0"/>
              <a:t>hay tiempo suficiente para que las observes </a:t>
            </a:r>
            <a:r>
              <a:rPr lang="es-ES" sz="2400" b="1" dirty="0"/>
              <a:t>y tomes tu decisión</a:t>
            </a:r>
          </a:p>
          <a:p>
            <a:endParaRPr lang="es-ES" sz="2400" dirty="0"/>
          </a:p>
        </p:txBody>
      </p:sp>
      <p:pic>
        <p:nvPicPr>
          <p:cNvPr id="8194" name="Picture 2" descr="http://4.bp.blogspot.com/-HLXiYie4-PM/UpZL_5l0JSI/AAAAAAAAApE/NK_PN9g8GXc/s640/instruccion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964" y="0"/>
            <a:ext cx="5776260" cy="171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impulsodeunanuevavida.org/wp-content/uploads/2015/11/en-el-silencio-la-verdad-se-expresa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07" y="2535810"/>
            <a:ext cx="4286457" cy="253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055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9000">
        <p:fade/>
        <p:sndAc>
          <p:stSnd>
            <p:snd r:embed="rId5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50296" y="1600177"/>
            <a:ext cx="10970915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2.- </a:t>
            </a:r>
            <a:r>
              <a:rPr lang="es-ES" sz="2400" b="1" dirty="0"/>
              <a:t>SI TE MOTIVA </a:t>
            </a:r>
            <a:r>
              <a:rPr lang="es-ES" sz="2400" dirty="0"/>
              <a:t>LA IMAGEN  </a:t>
            </a:r>
            <a:r>
              <a:rPr lang="es-ES" sz="2000" dirty="0"/>
              <a:t>DALE  TU APROBACIÓN CON LA MANO. </a:t>
            </a:r>
            <a:endParaRPr lang="es-ES" sz="2400" dirty="0"/>
          </a:p>
          <a:p>
            <a:endParaRPr lang="es-ES" sz="1400" dirty="0"/>
          </a:p>
          <a:p>
            <a:r>
              <a:rPr lang="es-ES" sz="3200" b="1" dirty="0"/>
              <a:t>3.- </a:t>
            </a:r>
            <a:r>
              <a:rPr lang="es-ES" sz="2400" b="1" dirty="0"/>
              <a:t>SI NO TE MOTIVA</a:t>
            </a:r>
            <a:r>
              <a:rPr lang="es-ES" sz="2400" dirty="0"/>
              <a:t>CON LA IMAGEN GIRATE DE ESPALDAS mirando la cartelera</a:t>
            </a:r>
          </a:p>
          <a:p>
            <a:endParaRPr lang="es-ES" sz="1400" dirty="0"/>
          </a:p>
          <a:p>
            <a:r>
              <a:rPr lang="es-ES" sz="3200" b="1" dirty="0"/>
              <a:t>4.- </a:t>
            </a:r>
            <a:r>
              <a:rPr lang="es-ES" sz="2400" dirty="0"/>
              <a:t>Recuerda no digas nada solo OBSERVA, Y DECIDE. </a:t>
            </a:r>
          </a:p>
          <a:p>
            <a:r>
              <a:rPr lang="es-ES" sz="2400" b="1" dirty="0"/>
              <a:t>NO HAGAS O DECIDAS POR LO QUE HACEN LOS OTROS. DECIDE POR TI MISMO.</a:t>
            </a:r>
          </a:p>
          <a:p>
            <a:endParaRPr lang="es-ES" sz="1400" b="1" dirty="0"/>
          </a:p>
          <a:p>
            <a:r>
              <a:rPr lang="es-ES" sz="3200" b="1" dirty="0"/>
              <a:t>5.-</a:t>
            </a:r>
            <a:r>
              <a:rPr lang="es-ES" sz="2400" b="1" dirty="0"/>
              <a:t>Quédate con una imagen, FRASE. </a:t>
            </a:r>
            <a:r>
              <a:rPr lang="es-ES" sz="2400" dirty="0"/>
              <a:t>para compartir que te haya gustado o hecho pensar</a:t>
            </a:r>
          </a:p>
          <a:p>
            <a:endParaRPr lang="es-ES" sz="1600" b="1" dirty="0"/>
          </a:p>
          <a:p>
            <a:r>
              <a:rPr lang="es-ES" sz="3200" b="1" dirty="0"/>
              <a:t>6.-</a:t>
            </a:r>
            <a:r>
              <a:rPr lang="es-ES" sz="2400" b="1" dirty="0"/>
              <a:t>Presta atención a las campanas, </a:t>
            </a:r>
            <a:r>
              <a:rPr lang="es-ES" sz="2400" dirty="0"/>
              <a:t>significa cambio de imagen</a:t>
            </a:r>
          </a:p>
          <a:p>
            <a:endParaRPr lang="es-ES" sz="1200" b="1" dirty="0"/>
          </a:p>
          <a:p>
            <a:r>
              <a:rPr lang="es-ES" sz="3200" b="1" dirty="0"/>
              <a:t>7.- </a:t>
            </a:r>
            <a:r>
              <a:rPr lang="es-ES" sz="2400" b="1" dirty="0"/>
              <a:t>Recuerda que las actitudes se dan en cualquier persona: chico, chica, …</a:t>
            </a:r>
          </a:p>
        </p:txBody>
      </p:sp>
      <p:pic>
        <p:nvPicPr>
          <p:cNvPr id="8194" name="Picture 2" descr="http://4.bp.blogspot.com/-HLXiYie4-PM/UpZL_5l0JSI/AAAAAAAAApE/NK_PN9g8GXc/s640/instruccion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964" y="0"/>
            <a:ext cx="5776260" cy="171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pngall.com/wp-content/uploads/2016/05/O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269" y="1112623"/>
            <a:ext cx="1167942" cy="136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006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8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8000">
        <p:fade/>
        <p:sndAc>
          <p:stSnd>
            <p:snd r:embed="rId5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media.licdn.com/mpr/mpr/AAEAAQAAAAAAAALXAAAAJDZhOTEzNjUwLWE0ODktNDM0Yy1hNmMyLTI4MTBjYWVmOTg5M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404" y="471881"/>
            <a:ext cx="6815993" cy="390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desdecuandoblog.files.wordpress.com/2016/04/comenzamos.gif?w=9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609" y="4725334"/>
            <a:ext cx="87630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134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6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6000">
        <p:fade/>
        <p:sndAc>
          <p:stSnd>
            <p:snd r:embed="rId5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orig07.deviantart.net/d181/f/2012/125/c/b/cuenta_regresiva_de_cine_by_deiby_ybied-d4ynhs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273" y="251382"/>
            <a:ext cx="6263326" cy="626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672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8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8000">
        <p:fade/>
        <p:sndAc>
          <p:stSnd>
            <p:snd r:embed="rId4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84" y="755934"/>
            <a:ext cx="7350121" cy="555342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725475" y="2422721"/>
            <a:ext cx="4049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RECIBIR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Y DAR ABRAZOS</a:t>
            </a:r>
          </a:p>
        </p:txBody>
      </p:sp>
    </p:spTree>
    <p:extLst>
      <p:ext uri="{BB962C8B-B14F-4D97-AF65-F5344CB8AC3E}">
        <p14:creationId xmlns:p14="http://schemas.microsoft.com/office/powerpoint/2010/main" val="4044281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054" y="212407"/>
            <a:ext cx="7218045" cy="640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93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7" b="26502"/>
          <a:stretch/>
        </p:blipFill>
        <p:spPr>
          <a:xfrm>
            <a:off x="685799" y="514349"/>
            <a:ext cx="8780681" cy="291465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330" y="2463165"/>
            <a:ext cx="30480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07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807285" y="1359693"/>
            <a:ext cx="40499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LLAMAR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LA ATENCION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DE FORMA INADECUADA,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QUERER SER EL GRACIOSO/A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DE TURNO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7"/>
          <a:stretch/>
        </p:blipFill>
        <p:spPr>
          <a:xfrm>
            <a:off x="728611" y="308112"/>
            <a:ext cx="4453247" cy="616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404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219</Words>
  <Application>Microsoft Office PowerPoint</Application>
  <PresentationFormat>Panorámica</PresentationFormat>
  <Paragraphs>54</Paragraphs>
  <Slides>19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GIL NACHER</dc:creator>
  <cp:lastModifiedBy>JAVIER GIL NACHER</cp:lastModifiedBy>
  <cp:revision>39</cp:revision>
  <dcterms:created xsi:type="dcterms:W3CDTF">2016-10-16T10:34:00Z</dcterms:created>
  <dcterms:modified xsi:type="dcterms:W3CDTF">2017-03-29T08:45:59Z</dcterms:modified>
</cp:coreProperties>
</file>