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99" r:id="rId3"/>
    <p:sldId id="329" r:id="rId4"/>
    <p:sldId id="280" r:id="rId5"/>
    <p:sldId id="316" r:id="rId6"/>
    <p:sldId id="323" r:id="rId7"/>
    <p:sldId id="332" r:id="rId8"/>
    <p:sldId id="335" r:id="rId9"/>
    <p:sldId id="260" r:id="rId10"/>
    <p:sldId id="291" r:id="rId11"/>
    <p:sldId id="324" r:id="rId12"/>
    <p:sldId id="266" r:id="rId13"/>
    <p:sldId id="292" r:id="rId14"/>
    <p:sldId id="338" r:id="rId15"/>
    <p:sldId id="267" r:id="rId16"/>
    <p:sldId id="269" r:id="rId17"/>
    <p:sldId id="270" r:id="rId18"/>
    <p:sldId id="271" r:id="rId19"/>
    <p:sldId id="272" r:id="rId20"/>
    <p:sldId id="315" r:id="rId21"/>
    <p:sldId id="337" r:id="rId22"/>
    <p:sldId id="339"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99" autoAdjust="0"/>
  </p:normalViewPr>
  <p:slideViewPr>
    <p:cSldViewPr snapToGrid="0">
      <p:cViewPr varScale="1">
        <p:scale>
          <a:sx n="68" d="100"/>
          <a:sy n="68" d="100"/>
        </p:scale>
        <p:origin x="616" y="52"/>
      </p:cViewPr>
      <p:guideLst/>
    </p:cSldViewPr>
  </p:slideViewPr>
  <p:notesTextViewPr>
    <p:cViewPr>
      <p:scale>
        <a:sx n="1" d="1"/>
        <a:sy n="1" d="1"/>
      </p:scale>
      <p:origin x="0" y="0"/>
    </p:cViewPr>
  </p:notesTextViewPr>
  <p:sorterViewPr>
    <p:cViewPr>
      <p:scale>
        <a:sx n="100" d="100"/>
        <a:sy n="100" d="100"/>
      </p:scale>
      <p:origin x="0" y="-1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B1B2F-3B55-461D-9F7D-13F5A8CD1433}" type="datetimeFigureOut">
              <a:rPr lang="es-ES" smtClean="0"/>
              <a:t>05/04/2017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74900-55AF-49A0-8D58-A38E97D6C8AD}" type="slidenum">
              <a:rPr lang="es-ES" smtClean="0"/>
              <a:t>‹Nº›</a:t>
            </a:fld>
            <a:endParaRPr lang="es-ES"/>
          </a:p>
        </p:txBody>
      </p:sp>
    </p:spTree>
    <p:extLst>
      <p:ext uri="{BB962C8B-B14F-4D97-AF65-F5344CB8AC3E}">
        <p14:creationId xmlns:p14="http://schemas.microsoft.com/office/powerpoint/2010/main" val="199450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2B74900-55AF-49A0-8D58-A38E97D6C8AD}" type="slidenum">
              <a:rPr lang="es-ES" smtClean="0"/>
              <a:t>5</a:t>
            </a:fld>
            <a:endParaRPr lang="es-ES"/>
          </a:p>
        </p:txBody>
      </p:sp>
    </p:spTree>
    <p:extLst>
      <p:ext uri="{BB962C8B-B14F-4D97-AF65-F5344CB8AC3E}">
        <p14:creationId xmlns:p14="http://schemas.microsoft.com/office/powerpoint/2010/main" val="260555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233A94B5-7D72-4776-8785-681728A5461F}" type="datetimeFigureOut">
              <a:rPr lang="es-ES" smtClean="0"/>
              <a:t>05/04/2017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79897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05/04/2017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08456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05/04/2017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30853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05/04/2017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83892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33A94B5-7D72-4776-8785-681728A5461F}" type="datetimeFigureOut">
              <a:rPr lang="es-ES" smtClean="0"/>
              <a:t>05/04/2017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92690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233A94B5-7D72-4776-8785-681728A5461F}" type="datetimeFigureOut">
              <a:rPr lang="es-ES" smtClean="0"/>
              <a:t>05/04/2017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68382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233A94B5-7D72-4776-8785-681728A5461F}" type="datetimeFigureOut">
              <a:rPr lang="es-ES" smtClean="0"/>
              <a:t>05/04/2017</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1450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233A94B5-7D72-4776-8785-681728A5461F}" type="datetimeFigureOut">
              <a:rPr lang="es-ES" smtClean="0"/>
              <a:t>05/04/2017</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72267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33A94B5-7D72-4776-8785-681728A5461F}" type="datetimeFigureOut">
              <a:rPr lang="es-ES" smtClean="0"/>
              <a:t>05/04/2017</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59864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33A94B5-7D72-4776-8785-681728A5461F}" type="datetimeFigureOut">
              <a:rPr lang="es-ES" smtClean="0"/>
              <a:t>05/04/2017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70797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33A94B5-7D72-4776-8785-681728A5461F}" type="datetimeFigureOut">
              <a:rPr lang="es-ES" smtClean="0"/>
              <a:t>05/04/2017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82856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A94B5-7D72-4776-8785-681728A5461F}" type="datetimeFigureOut">
              <a:rPr lang="es-ES" smtClean="0"/>
              <a:t>05/04/2017</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720C8-14C5-4B8F-BE0B-9AD3C43D8948}" type="slidenum">
              <a:rPr lang="es-ES" smtClean="0"/>
              <a:t>‹Nº›</a:t>
            </a:fld>
            <a:endParaRPr lang="es-ES" dirty="0"/>
          </a:p>
        </p:txBody>
      </p:sp>
    </p:spTree>
    <p:extLst>
      <p:ext uri="{BB962C8B-B14F-4D97-AF65-F5344CB8AC3E}">
        <p14:creationId xmlns:p14="http://schemas.microsoft.com/office/powerpoint/2010/main" val="4185975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pastoralsj.org/" TargetMode="External"/><Relationship Id="rId2" Type="http://schemas.openxmlformats.org/officeDocument/2006/relationships/hyperlink" Target="https://www.youtube.com/watch?v=vhlcW4iRHII" TargetMode="Externa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hyperlink" Target="http://www.feadulta.com/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goisrael.es/Tourism_Spa/Tourist%20Information/Discover%20Israel/Cities/Paginas/Jerusalem.aspx" TargetMode="External"/><Relationship Id="rId1" Type="http://schemas.openxmlformats.org/officeDocument/2006/relationships/slideLayout" Target="../slideLayouts/slideLayout7.xml"/><Relationship Id="rId4" Type="http://schemas.openxmlformats.org/officeDocument/2006/relationships/hyperlink" Target="http://www.mgar.net/africa/jerusale.ht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485" y="173672"/>
            <a:ext cx="6798754" cy="6521768"/>
          </a:xfrm>
          <a:prstGeom prst="rect">
            <a:avLst/>
          </a:prstGeom>
        </p:spPr>
      </p:pic>
    </p:spTree>
    <p:extLst>
      <p:ext uri="{BB962C8B-B14F-4D97-AF65-F5344CB8AC3E}">
        <p14:creationId xmlns:p14="http://schemas.microsoft.com/office/powerpoint/2010/main" val="261387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1885" y="396883"/>
            <a:ext cx="5550437" cy="5693866"/>
          </a:xfrm>
          <a:prstGeom prst="rect">
            <a:avLst/>
          </a:prstGeom>
          <a:solidFill>
            <a:schemeClr val="bg1"/>
          </a:solidFill>
        </p:spPr>
        <p:txBody>
          <a:bodyPr wrap="square">
            <a:spAutoFit/>
          </a:bodyPr>
          <a:lstStyle/>
          <a:p>
            <a:pPr algn="just"/>
            <a:r>
              <a:rPr lang="es-ES" sz="2800" b="1" dirty="0">
                <a:solidFill>
                  <a:srgbClr val="FF0000"/>
                </a:solidFill>
              </a:rPr>
              <a:t>Este "Dios crucificado" no permite una fe frívola y egoísta </a:t>
            </a:r>
            <a:r>
              <a:rPr lang="es-ES" sz="2800" dirty="0"/>
              <a:t>en un Dios omnipotente al servicio de nuestros caprichos y pretensiones. </a:t>
            </a:r>
          </a:p>
          <a:p>
            <a:pPr algn="just"/>
            <a:endParaRPr lang="es-ES" sz="2800" dirty="0"/>
          </a:p>
          <a:p>
            <a:pPr algn="just"/>
            <a:r>
              <a:rPr lang="es-ES" sz="2800" dirty="0">
                <a:solidFill>
                  <a:srgbClr val="0070C0"/>
                </a:solidFill>
              </a:rPr>
              <a:t>Este Dios nos pone mirando hacia el sufrimiento, el abandono y el desamparo de tantas víctimas de la injusticia y de las desgracias. </a:t>
            </a:r>
          </a:p>
          <a:p>
            <a:pPr algn="just"/>
            <a:endParaRPr lang="es-ES" sz="2800" dirty="0"/>
          </a:p>
          <a:p>
            <a:pPr algn="ctr"/>
            <a:r>
              <a:rPr lang="es-ES" sz="2800" dirty="0"/>
              <a:t>Con este Dios nos encontramos cuando nos acercamos al sufrimiento de cualquier crucificado.</a:t>
            </a:r>
            <a:endParaRPr lang="es-ES" sz="2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2322" y="396883"/>
            <a:ext cx="5372100" cy="5693866"/>
          </a:xfrm>
          <a:prstGeom prst="rect">
            <a:avLst/>
          </a:prstGeom>
        </p:spPr>
      </p:pic>
    </p:spTree>
    <p:extLst>
      <p:ext uri="{BB962C8B-B14F-4D97-AF65-F5344CB8AC3E}">
        <p14:creationId xmlns:p14="http://schemas.microsoft.com/office/powerpoint/2010/main" val="1092656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7777" y="167082"/>
            <a:ext cx="5040266" cy="6370975"/>
          </a:xfrm>
          <a:prstGeom prst="rect">
            <a:avLst/>
          </a:prstGeom>
          <a:solidFill>
            <a:schemeClr val="bg1"/>
          </a:solidFill>
        </p:spPr>
        <p:txBody>
          <a:bodyPr wrap="square">
            <a:spAutoFit/>
          </a:bodyPr>
          <a:lstStyle/>
          <a:p>
            <a:pPr algn="just"/>
            <a:r>
              <a:rPr lang="es-ES" sz="2400" b="1" dirty="0"/>
              <a:t>Los cristianos seguimos dando toda clase de rodeos para no toparnos con el "Dios crucificado". </a:t>
            </a:r>
            <a:r>
              <a:rPr lang="es-ES" sz="2400" dirty="0"/>
              <a:t>Hemos aprendido, incluso, a levantar nuestra mirada hacia la Cruz del Señor, desviándola de los crucificados que están ante nuestros ojos. </a:t>
            </a:r>
          </a:p>
          <a:p>
            <a:pPr algn="just"/>
            <a:endParaRPr lang="es-ES" sz="2400" b="1" dirty="0">
              <a:solidFill>
                <a:srgbClr val="FF0000"/>
              </a:solidFill>
            </a:endParaRPr>
          </a:p>
          <a:p>
            <a:pPr algn="just"/>
            <a:r>
              <a:rPr lang="es-ES" sz="2400" b="1" dirty="0">
                <a:solidFill>
                  <a:srgbClr val="FF0000"/>
                </a:solidFill>
              </a:rPr>
              <a:t>Sin embargo, la manera más auténtica de celebrar la Pasión del Señor es reavivar nuestra compasión. </a:t>
            </a:r>
            <a:r>
              <a:rPr lang="es-ES" sz="2400" dirty="0"/>
              <a:t>Sin esto, se diluye nuestra fe en el "Dios crucificado" y se abre la puerta a toda clase de manipulaciones. Que nuestro beso al Crucificado nos ponga siempre mirando hacia quienes, cerca o lejos de nosotros, viven sufriendo.</a:t>
            </a:r>
            <a:endParaRPr lang="es-ES" sz="2000" b="1" dirty="0">
              <a:solidFill>
                <a:srgbClr val="0070C0"/>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043" y="167081"/>
            <a:ext cx="6689035" cy="6370975"/>
          </a:xfrm>
          <a:prstGeom prst="rect">
            <a:avLst/>
          </a:prstGeom>
        </p:spPr>
      </p:pic>
    </p:spTree>
    <p:extLst>
      <p:ext uri="{BB962C8B-B14F-4D97-AF65-F5344CB8AC3E}">
        <p14:creationId xmlns:p14="http://schemas.microsoft.com/office/powerpoint/2010/main" val="210167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ina12.com.ar/2001/suple/Radar/imagenes/YOM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28" y="331469"/>
            <a:ext cx="1821471" cy="190268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099467" y="681707"/>
            <a:ext cx="8654333" cy="1754326"/>
          </a:xfrm>
          <a:prstGeom prst="rect">
            <a:avLst/>
          </a:prstGeom>
          <a:noFill/>
        </p:spPr>
        <p:txBody>
          <a:bodyPr wrap="square" lIns="91440" tIns="45720" rIns="91440" bIns="45720">
            <a:spAutoFit/>
          </a:bodyPr>
          <a:lstStyle/>
          <a:p>
            <a:pPr algn="ct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 Cómo vivo el sentido de la cruz en mi vida?</a:t>
            </a:r>
          </a:p>
          <a:p>
            <a:pPr algn="ctr"/>
            <a:endPar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endParaRPr>
          </a:p>
          <a:p>
            <a:pPr algn="ctr"/>
            <a:r>
              <a:rPr lang="es-ES" sz="3600" b="1" dirty="0">
                <a:ln w="10160">
                  <a:solidFill>
                    <a:schemeClr val="accent5"/>
                  </a:solidFill>
                  <a:prstDash val="solid"/>
                </a:ln>
                <a:solidFill>
                  <a:srgbClr val="0070C0"/>
                </a:solidFill>
                <a:effectLst>
                  <a:outerShdw blurRad="38100" dist="22860" dir="5400000" algn="tl" rotWithShape="0">
                    <a:srgbClr val="000000">
                      <a:alpha val="30000"/>
                    </a:srgbClr>
                  </a:outerShdw>
                </a:effectLst>
              </a:rPr>
              <a:t>¿Qué me suscita que Jesús no protestará?</a:t>
            </a:r>
            <a:endPar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endParaRPr>
          </a:p>
        </p:txBody>
      </p:sp>
      <p:sp>
        <p:nvSpPr>
          <p:cNvPr id="7" name="Rectángulo 6"/>
          <p:cNvSpPr/>
          <p:nvPr/>
        </p:nvSpPr>
        <p:spPr>
          <a:xfrm>
            <a:off x="2231999" y="3552446"/>
            <a:ext cx="9521801" cy="1754326"/>
          </a:xfrm>
          <a:prstGeom prst="rect">
            <a:avLst/>
          </a:prstGeom>
          <a:noFill/>
        </p:spPr>
        <p:txBody>
          <a:bodyPr wrap="square" lIns="91440" tIns="45720" rIns="91440" bIns="45720">
            <a:spAutoFit/>
          </a:bodyPr>
          <a:lstStyle/>
          <a:p>
            <a:pPr algn="ct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a:t>
            </a:r>
            <a:r>
              <a:rPr lang="es-ES" sz="3600" b="1" dirty="0">
                <a:ln w="10160">
                  <a:solidFill>
                    <a:schemeClr val="accent5"/>
                  </a:solidFill>
                  <a:prstDash val="solid"/>
                </a:ln>
                <a:solidFill>
                  <a:srgbClr val="0070C0"/>
                </a:solidFill>
                <a:effectLst>
                  <a:outerShdw blurRad="38100" dist="22860" dir="5400000" algn="tl" rotWithShape="0">
                    <a:srgbClr val="000000">
                      <a:alpha val="30000"/>
                    </a:srgbClr>
                  </a:outerShdw>
                </a:effectLst>
              </a:rPr>
              <a:t> E</a:t>
            </a: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n mi misión educativa </a:t>
            </a:r>
            <a:r>
              <a:rPr lang="es-ES" sz="28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(alumnos, compañeros, padres,…)</a:t>
            </a: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 cómo puedo ser signo de salvación en medio de las cruces que hay en el día a día?</a:t>
            </a:r>
          </a:p>
        </p:txBody>
      </p:sp>
      <p:sp>
        <p:nvSpPr>
          <p:cNvPr id="8" name="Rectángulo 7"/>
          <p:cNvSpPr/>
          <p:nvPr/>
        </p:nvSpPr>
        <p:spPr>
          <a:xfrm>
            <a:off x="2881335" y="3783278"/>
            <a:ext cx="7271882" cy="646331"/>
          </a:xfrm>
          <a:prstGeom prst="rect">
            <a:avLst/>
          </a:prstGeom>
          <a:noFill/>
        </p:spPr>
        <p:txBody>
          <a:bodyPr wrap="square" lIns="91440" tIns="45720" rIns="91440" bIns="45720">
            <a:spAutoFit/>
          </a:bodyPr>
          <a:lstStyle/>
          <a:p>
            <a:pPr algn="ctr"/>
            <a:endParaRPr lang="es-E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271175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28040" y="832331"/>
            <a:ext cx="9134573" cy="5678478"/>
          </a:xfrm>
          <a:prstGeom prst="rect">
            <a:avLst/>
          </a:prstGeom>
          <a:solidFill>
            <a:schemeClr val="accent1">
              <a:lumMod val="20000"/>
              <a:lumOff val="80000"/>
            </a:schemeClr>
          </a:solidFill>
        </p:spPr>
        <p:txBody>
          <a:bodyPr wrap="square">
            <a:spAutoFit/>
          </a:bodyPr>
          <a:lstStyle/>
          <a:p>
            <a:pPr algn="r"/>
            <a:r>
              <a:rPr lang="es-ES" b="1" dirty="0"/>
              <a:t>PARA EL DOMINGO DE RAMOS. SAN JUAN BAUTISTA DE LA SALLE (MD 22)</a:t>
            </a:r>
            <a:endParaRPr lang="es-ES" dirty="0"/>
          </a:p>
          <a:p>
            <a:endParaRPr lang="es-ES" sz="700" dirty="0"/>
          </a:p>
          <a:p>
            <a:pPr algn="just"/>
            <a:r>
              <a:rPr lang="es-ES" dirty="0"/>
              <a:t>Jesucristo vino a la tierra para reinar en ella, no como los </a:t>
            </a:r>
            <a:r>
              <a:rPr lang="es-ES" dirty="0" err="1"/>
              <a:t>demás</a:t>
            </a:r>
            <a:r>
              <a:rPr lang="es-ES" dirty="0"/>
              <a:t> reyes, dice san </a:t>
            </a:r>
            <a:r>
              <a:rPr lang="es-ES" dirty="0" err="1"/>
              <a:t>Agustín</a:t>
            </a:r>
            <a:r>
              <a:rPr lang="es-ES" dirty="0"/>
              <a:t>, que exigen tributos, levantan </a:t>
            </a:r>
            <a:r>
              <a:rPr lang="es-ES" dirty="0" err="1"/>
              <a:t>ejércitos</a:t>
            </a:r>
            <a:r>
              <a:rPr lang="es-ES" dirty="0"/>
              <a:t> y combaten visiblemente a sus enemigos (pues Jesucristo asegura que </a:t>
            </a:r>
            <a:r>
              <a:rPr lang="es-ES" i="1" dirty="0"/>
              <a:t>su reino no es de este mundo</a:t>
            </a:r>
            <a:r>
              <a:rPr lang="es-ES" dirty="0"/>
              <a:t>), sino para establecer su reino en las almas, </a:t>
            </a:r>
            <a:r>
              <a:rPr lang="es-ES" dirty="0" err="1"/>
              <a:t>según</a:t>
            </a:r>
            <a:r>
              <a:rPr lang="es-ES" dirty="0"/>
              <a:t> lo que dice </a:t>
            </a:r>
            <a:r>
              <a:rPr lang="es-ES" dirty="0" err="1"/>
              <a:t>Él</a:t>
            </a:r>
            <a:r>
              <a:rPr lang="es-ES" dirty="0"/>
              <a:t> mismo en el Santo Evangelio, que </a:t>
            </a:r>
            <a:r>
              <a:rPr lang="es-ES" i="1" dirty="0"/>
              <a:t>su reino está dentro de nosotros</a:t>
            </a:r>
            <a:r>
              <a:rPr lang="es-ES" dirty="0"/>
              <a:t>. (1, 1)  </a:t>
            </a:r>
          </a:p>
          <a:p>
            <a:pPr algn="just"/>
            <a:r>
              <a:rPr lang="es-ES" dirty="0"/>
              <a:t>Y puesto que quiere establecer en vosotros su paz, que, </a:t>
            </a:r>
            <a:r>
              <a:rPr lang="es-ES" dirty="0" err="1"/>
              <a:t>según</a:t>
            </a:r>
            <a:r>
              <a:rPr lang="es-ES" dirty="0"/>
              <a:t> san Pablo, </a:t>
            </a:r>
            <a:r>
              <a:rPr lang="es-ES" i="1" dirty="0"/>
              <a:t>debe triunfar en vuestros corazones</a:t>
            </a:r>
            <a:r>
              <a:rPr lang="es-ES" dirty="0"/>
              <a:t>, es necesario para ello que </a:t>
            </a:r>
            <a:r>
              <a:rPr lang="es-ES" dirty="0" err="1"/>
              <a:t>Él</a:t>
            </a:r>
            <a:r>
              <a:rPr lang="es-ES" dirty="0"/>
              <a:t> supere, y que vosotros </a:t>
            </a:r>
            <a:r>
              <a:rPr lang="es-ES" dirty="0" err="1"/>
              <a:t>superéis</a:t>
            </a:r>
            <a:r>
              <a:rPr lang="es-ES" dirty="0"/>
              <a:t> con </a:t>
            </a:r>
            <a:r>
              <a:rPr lang="es-ES" dirty="0" err="1"/>
              <a:t>Él</a:t>
            </a:r>
            <a:r>
              <a:rPr lang="es-ES" dirty="0"/>
              <a:t>, con su auxilio, todo cuanto puede obstaculizarlo. (2, 1)</a:t>
            </a:r>
          </a:p>
          <a:p>
            <a:pPr algn="just"/>
            <a:endParaRPr lang="es-ES" sz="1050" dirty="0"/>
          </a:p>
          <a:p>
            <a:pPr algn="just"/>
            <a:r>
              <a:rPr lang="es-ES" dirty="0"/>
              <a:t>Disponeos hoy a recibirlo plenamente, </a:t>
            </a:r>
            <a:r>
              <a:rPr lang="es-ES" dirty="0" err="1"/>
              <a:t>abandonándoos</a:t>
            </a:r>
            <a:r>
              <a:rPr lang="es-ES" dirty="0"/>
              <a:t> completamente a su </a:t>
            </a:r>
            <a:r>
              <a:rPr lang="es-ES" dirty="0" err="1"/>
              <a:t>dirección</a:t>
            </a:r>
            <a:r>
              <a:rPr lang="es-ES" dirty="0"/>
              <a:t>, y dejando que reine sobre todos vuestros movimientos interiores, de forma tan absoluta, de su parte, y tan dependiente, de la vuestra, que </a:t>
            </a:r>
            <a:r>
              <a:rPr lang="es-ES" dirty="0" err="1"/>
              <a:t>podáis</a:t>
            </a:r>
            <a:r>
              <a:rPr lang="es-ES" dirty="0"/>
              <a:t> efectivamente decir que </a:t>
            </a:r>
            <a:r>
              <a:rPr lang="es-ES" i="1" dirty="0"/>
              <a:t>ya no sois vosotros los que </a:t>
            </a:r>
            <a:r>
              <a:rPr lang="es-ES" i="1" dirty="0" err="1"/>
              <a:t>vivís</a:t>
            </a:r>
            <a:r>
              <a:rPr lang="es-ES" i="1" dirty="0"/>
              <a:t>, sino que es Jesucristo quien vive en vosotros.</a:t>
            </a:r>
            <a:r>
              <a:rPr lang="es-ES" dirty="0"/>
              <a:t> (2, 2) </a:t>
            </a:r>
          </a:p>
          <a:p>
            <a:pPr algn="just"/>
            <a:r>
              <a:rPr lang="es-ES" i="1" dirty="0"/>
              <a:t>Que </a:t>
            </a:r>
            <a:r>
              <a:rPr lang="es-ES" i="1" dirty="0" err="1"/>
              <a:t>llevéis</a:t>
            </a:r>
            <a:r>
              <a:rPr lang="es-ES" i="1" dirty="0"/>
              <a:t> en vuestros lomos</a:t>
            </a:r>
            <a:r>
              <a:rPr lang="es-ES" dirty="0"/>
              <a:t>, dice san Pablo, </a:t>
            </a:r>
            <a:r>
              <a:rPr lang="es-ES" i="1" dirty="0"/>
              <a:t>el </a:t>
            </a:r>
            <a:r>
              <a:rPr lang="es-ES" i="1" dirty="0" err="1"/>
              <a:t>cíngulo</a:t>
            </a:r>
            <a:r>
              <a:rPr lang="es-ES" i="1" dirty="0"/>
              <a:t> de la verdad, que os </a:t>
            </a:r>
            <a:r>
              <a:rPr lang="es-ES" i="1" dirty="0" err="1"/>
              <a:t>revistáis</a:t>
            </a:r>
            <a:r>
              <a:rPr lang="es-ES" i="1" dirty="0"/>
              <a:t> con la coraza de la justicia,</a:t>
            </a:r>
            <a:r>
              <a:rPr lang="es-ES" dirty="0"/>
              <a:t> es decir, con el amor a los deberes de vuestro estado; </a:t>
            </a:r>
            <a:r>
              <a:rPr lang="es-ES" i="1" dirty="0"/>
              <a:t>que </a:t>
            </a:r>
            <a:r>
              <a:rPr lang="es-ES" i="1" dirty="0" err="1"/>
              <a:t>toméis</a:t>
            </a:r>
            <a:r>
              <a:rPr lang="es-ES" i="1" dirty="0"/>
              <a:t> el escudo de la fe, con el que </a:t>
            </a:r>
            <a:r>
              <a:rPr lang="es-ES" i="1" dirty="0" err="1"/>
              <a:t>podáis</a:t>
            </a:r>
            <a:r>
              <a:rPr lang="es-ES" i="1" dirty="0"/>
              <a:t> apagar todos los dardos encendidos del demonio; que os sirva de casco la esperanza de la </a:t>
            </a:r>
            <a:r>
              <a:rPr lang="es-ES" i="1" dirty="0" err="1"/>
              <a:t>salvación</a:t>
            </a:r>
            <a:r>
              <a:rPr lang="es-ES" i="1" dirty="0"/>
              <a:t>, y de espada la palabra de Dios.</a:t>
            </a:r>
          </a:p>
          <a:p>
            <a:pPr algn="just"/>
            <a:endParaRPr lang="es-ES" dirty="0"/>
          </a:p>
          <a:p>
            <a:pPr algn="just"/>
            <a:r>
              <a:rPr lang="es-ES" dirty="0"/>
              <a:t>Por medio de estas armas, dice el mismo san Pablo, </a:t>
            </a:r>
            <a:r>
              <a:rPr lang="es-ES" i="1" dirty="0"/>
              <a:t>la paz de Jesucristo </a:t>
            </a:r>
            <a:r>
              <a:rPr lang="es-ES" i="1" dirty="0" err="1"/>
              <a:t>estara</a:t>
            </a:r>
            <a:r>
              <a:rPr lang="es-ES" i="1" dirty="0"/>
              <a:t>́ verdaderamente en vuestros corazones.</a:t>
            </a:r>
            <a:r>
              <a:rPr lang="es-ES" dirty="0"/>
              <a:t> (3, 1)</a:t>
            </a:r>
          </a:p>
        </p:txBody>
      </p:sp>
      <p:pic>
        <p:nvPicPr>
          <p:cNvPr id="1026" name="Picture 2" descr="https://institutopedagogicodediriamba.files.wordpress.com/2010/10/26784_393837212848_58767882848_3908062_3196952_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50" y="1841535"/>
            <a:ext cx="2439970" cy="234005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418735" y="179063"/>
            <a:ext cx="10235938" cy="492443"/>
          </a:xfrm>
          <a:prstGeom prst="rect">
            <a:avLst/>
          </a:prstGeom>
          <a:solidFill>
            <a:schemeClr val="accent1">
              <a:lumMod val="20000"/>
              <a:lumOff val="80000"/>
            </a:schemeClr>
          </a:solidFill>
        </p:spPr>
        <p:txBody>
          <a:bodyPr wrap="square">
            <a:spAutoFit/>
          </a:bodyPr>
          <a:lstStyle/>
          <a:p>
            <a:pPr algn="just"/>
            <a:r>
              <a:rPr lang="es-ES" sz="2600" b="1" dirty="0">
                <a:solidFill>
                  <a:srgbClr val="002060"/>
                </a:solidFill>
                <a:latin typeface="Arial" panose="020B0604020202020204" pitchFamily="34" charset="0"/>
                <a:cs typeface="Arial" panose="020B0604020202020204" pitchFamily="34" charset="0"/>
              </a:rPr>
              <a:t>SAN JUAN BAUTISTA DE LA SALLE nos dice…</a:t>
            </a:r>
          </a:p>
        </p:txBody>
      </p:sp>
      <p:pic>
        <p:nvPicPr>
          <p:cNvPr id="1028" name="Picture 4" descr="http://3.bp.blogspot.com/_n4cavIk0Yt4/S7gtbdnzUnI/AAAAAAAAAAs/FOmwCBAd4xM/s1600/DeLaSa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68" y="4181592"/>
            <a:ext cx="2434752" cy="72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664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10846" y="304429"/>
            <a:ext cx="8826632" cy="6186309"/>
          </a:xfrm>
          <a:prstGeom prst="rect">
            <a:avLst/>
          </a:prstGeom>
          <a:solidFill>
            <a:schemeClr val="accent1">
              <a:lumMod val="20000"/>
              <a:lumOff val="80000"/>
            </a:schemeClr>
          </a:solidFill>
        </p:spPr>
        <p:txBody>
          <a:bodyPr wrap="square">
            <a:spAutoFit/>
          </a:bodyPr>
          <a:lstStyle/>
          <a:p>
            <a:pPr algn="r"/>
            <a:r>
              <a:rPr lang="es-ES" b="1" dirty="0">
                <a:solidFill>
                  <a:srgbClr val="0070C0"/>
                </a:solidFill>
              </a:rPr>
              <a:t>PER AL DIUMENGE DE RAMS. SANT JOAN BAPTISTA DE LA SALLE (MD 22)</a:t>
            </a:r>
            <a:endParaRPr lang="es-ES" dirty="0">
              <a:solidFill>
                <a:srgbClr val="0070C0"/>
              </a:solidFill>
            </a:endParaRPr>
          </a:p>
          <a:p>
            <a:endParaRPr lang="es-ES" dirty="0">
              <a:solidFill>
                <a:srgbClr val="0070C0"/>
              </a:solidFill>
            </a:endParaRPr>
          </a:p>
          <a:p>
            <a:pPr algn="just"/>
            <a:r>
              <a:rPr lang="es-ES" dirty="0" err="1">
                <a:solidFill>
                  <a:srgbClr val="0070C0"/>
                </a:solidFill>
              </a:rPr>
              <a:t>Jesucrist</a:t>
            </a:r>
            <a:r>
              <a:rPr lang="es-ES" dirty="0">
                <a:solidFill>
                  <a:srgbClr val="0070C0"/>
                </a:solidFill>
              </a:rPr>
              <a:t> va </a:t>
            </a:r>
            <a:r>
              <a:rPr lang="es-ES" dirty="0" err="1">
                <a:solidFill>
                  <a:srgbClr val="0070C0"/>
                </a:solidFill>
              </a:rPr>
              <a:t>vindre</a:t>
            </a:r>
            <a:r>
              <a:rPr lang="es-ES" dirty="0">
                <a:solidFill>
                  <a:srgbClr val="0070C0"/>
                </a:solidFill>
              </a:rPr>
              <a:t> a la </a:t>
            </a:r>
            <a:r>
              <a:rPr lang="es-ES" dirty="0" err="1">
                <a:solidFill>
                  <a:srgbClr val="0070C0"/>
                </a:solidFill>
              </a:rPr>
              <a:t>terra</a:t>
            </a:r>
            <a:r>
              <a:rPr lang="es-ES" dirty="0">
                <a:solidFill>
                  <a:srgbClr val="0070C0"/>
                </a:solidFill>
              </a:rPr>
              <a:t> per </a:t>
            </a:r>
            <a:r>
              <a:rPr lang="es-ES" dirty="0" err="1">
                <a:solidFill>
                  <a:srgbClr val="0070C0"/>
                </a:solidFill>
              </a:rPr>
              <a:t>regnar</a:t>
            </a:r>
            <a:r>
              <a:rPr lang="es-ES" dirty="0">
                <a:solidFill>
                  <a:srgbClr val="0070C0"/>
                </a:solidFill>
              </a:rPr>
              <a:t> en ella, no </a:t>
            </a:r>
            <a:r>
              <a:rPr lang="es-ES" dirty="0" err="1">
                <a:solidFill>
                  <a:srgbClr val="0070C0"/>
                </a:solidFill>
              </a:rPr>
              <a:t>com</a:t>
            </a:r>
            <a:r>
              <a:rPr lang="es-ES" dirty="0">
                <a:solidFill>
                  <a:srgbClr val="0070C0"/>
                </a:solidFill>
              </a:rPr>
              <a:t> </a:t>
            </a:r>
            <a:r>
              <a:rPr lang="es-ES" dirty="0" err="1">
                <a:solidFill>
                  <a:srgbClr val="0070C0"/>
                </a:solidFill>
              </a:rPr>
              <a:t>els</a:t>
            </a:r>
            <a:r>
              <a:rPr lang="es-ES" dirty="0">
                <a:solidFill>
                  <a:srgbClr val="0070C0"/>
                </a:solidFill>
              </a:rPr>
              <a:t> </a:t>
            </a:r>
            <a:r>
              <a:rPr lang="es-ES" dirty="0" err="1">
                <a:solidFill>
                  <a:srgbClr val="0070C0"/>
                </a:solidFill>
              </a:rPr>
              <a:t>altres</a:t>
            </a:r>
            <a:r>
              <a:rPr lang="es-ES" dirty="0">
                <a:solidFill>
                  <a:srgbClr val="0070C0"/>
                </a:solidFill>
              </a:rPr>
              <a:t> reis, </a:t>
            </a:r>
            <a:r>
              <a:rPr lang="es-ES" dirty="0" err="1">
                <a:solidFill>
                  <a:srgbClr val="0070C0"/>
                </a:solidFill>
              </a:rPr>
              <a:t>diu</a:t>
            </a:r>
            <a:r>
              <a:rPr lang="es-ES" dirty="0">
                <a:solidFill>
                  <a:srgbClr val="0070C0"/>
                </a:solidFill>
              </a:rPr>
              <a:t> </a:t>
            </a:r>
            <a:r>
              <a:rPr lang="es-ES" dirty="0" err="1">
                <a:solidFill>
                  <a:srgbClr val="0070C0"/>
                </a:solidFill>
              </a:rPr>
              <a:t>sant</a:t>
            </a:r>
            <a:r>
              <a:rPr lang="es-ES" dirty="0">
                <a:solidFill>
                  <a:srgbClr val="0070C0"/>
                </a:solidFill>
              </a:rPr>
              <a:t> Agustí, que </a:t>
            </a:r>
            <a:r>
              <a:rPr lang="es-ES" dirty="0" err="1">
                <a:solidFill>
                  <a:srgbClr val="0070C0"/>
                </a:solidFill>
              </a:rPr>
              <a:t>exigeixen</a:t>
            </a:r>
            <a:r>
              <a:rPr lang="es-ES" dirty="0">
                <a:solidFill>
                  <a:srgbClr val="0070C0"/>
                </a:solidFill>
              </a:rPr>
              <a:t> </a:t>
            </a:r>
            <a:r>
              <a:rPr lang="es-ES" dirty="0" err="1">
                <a:solidFill>
                  <a:srgbClr val="0070C0"/>
                </a:solidFill>
              </a:rPr>
              <a:t>tributs</a:t>
            </a:r>
            <a:r>
              <a:rPr lang="es-ES" dirty="0">
                <a:solidFill>
                  <a:srgbClr val="0070C0"/>
                </a:solidFill>
              </a:rPr>
              <a:t>, </a:t>
            </a:r>
            <a:r>
              <a:rPr lang="es-ES" dirty="0" err="1">
                <a:solidFill>
                  <a:srgbClr val="0070C0"/>
                </a:solidFill>
              </a:rPr>
              <a:t>aixequen</a:t>
            </a:r>
            <a:r>
              <a:rPr lang="es-ES" dirty="0">
                <a:solidFill>
                  <a:srgbClr val="0070C0"/>
                </a:solidFill>
              </a:rPr>
              <a:t> </a:t>
            </a:r>
            <a:r>
              <a:rPr lang="es-ES" dirty="0" err="1">
                <a:solidFill>
                  <a:srgbClr val="0070C0"/>
                </a:solidFill>
              </a:rPr>
              <a:t>exèrcits</a:t>
            </a:r>
            <a:r>
              <a:rPr lang="es-ES" dirty="0">
                <a:solidFill>
                  <a:srgbClr val="0070C0"/>
                </a:solidFill>
              </a:rPr>
              <a:t> i combaten </a:t>
            </a:r>
            <a:r>
              <a:rPr lang="es-ES" dirty="0" err="1">
                <a:solidFill>
                  <a:srgbClr val="0070C0"/>
                </a:solidFill>
              </a:rPr>
              <a:t>visiblement</a:t>
            </a:r>
            <a:r>
              <a:rPr lang="es-ES" dirty="0">
                <a:solidFill>
                  <a:srgbClr val="0070C0"/>
                </a:solidFill>
              </a:rPr>
              <a:t> </a:t>
            </a:r>
            <a:r>
              <a:rPr lang="es-ES" dirty="0" err="1">
                <a:solidFill>
                  <a:srgbClr val="0070C0"/>
                </a:solidFill>
              </a:rPr>
              <a:t>als</a:t>
            </a:r>
            <a:r>
              <a:rPr lang="es-ES" dirty="0">
                <a:solidFill>
                  <a:srgbClr val="0070C0"/>
                </a:solidFill>
              </a:rPr>
              <a:t> </a:t>
            </a:r>
            <a:r>
              <a:rPr lang="es-ES" dirty="0" err="1">
                <a:solidFill>
                  <a:srgbClr val="0070C0"/>
                </a:solidFill>
              </a:rPr>
              <a:t>seus</a:t>
            </a:r>
            <a:r>
              <a:rPr lang="es-ES" dirty="0">
                <a:solidFill>
                  <a:srgbClr val="0070C0"/>
                </a:solidFill>
              </a:rPr>
              <a:t> </a:t>
            </a:r>
            <a:r>
              <a:rPr lang="es-ES" dirty="0" err="1">
                <a:solidFill>
                  <a:srgbClr val="0070C0"/>
                </a:solidFill>
              </a:rPr>
              <a:t>enemics</a:t>
            </a:r>
            <a:r>
              <a:rPr lang="es-ES" dirty="0">
                <a:solidFill>
                  <a:srgbClr val="0070C0"/>
                </a:solidFill>
              </a:rPr>
              <a:t> (</a:t>
            </a:r>
            <a:r>
              <a:rPr lang="es-ES" dirty="0" err="1">
                <a:solidFill>
                  <a:srgbClr val="0070C0"/>
                </a:solidFill>
              </a:rPr>
              <a:t>doncs</a:t>
            </a:r>
            <a:r>
              <a:rPr lang="es-ES" dirty="0">
                <a:solidFill>
                  <a:srgbClr val="0070C0"/>
                </a:solidFill>
              </a:rPr>
              <a:t> </a:t>
            </a:r>
            <a:r>
              <a:rPr lang="es-ES" dirty="0" err="1">
                <a:solidFill>
                  <a:srgbClr val="0070C0"/>
                </a:solidFill>
              </a:rPr>
              <a:t>Jesucrist</a:t>
            </a:r>
            <a:r>
              <a:rPr lang="es-ES" dirty="0">
                <a:solidFill>
                  <a:srgbClr val="0070C0"/>
                </a:solidFill>
              </a:rPr>
              <a:t> </a:t>
            </a:r>
            <a:r>
              <a:rPr lang="es-ES" dirty="0" err="1">
                <a:solidFill>
                  <a:srgbClr val="0070C0"/>
                </a:solidFill>
              </a:rPr>
              <a:t>assegura</a:t>
            </a:r>
            <a:r>
              <a:rPr lang="es-ES" dirty="0">
                <a:solidFill>
                  <a:srgbClr val="0070C0"/>
                </a:solidFill>
              </a:rPr>
              <a:t> que </a:t>
            </a:r>
            <a:r>
              <a:rPr lang="es-ES" i="1" dirty="0">
                <a:solidFill>
                  <a:srgbClr val="0070C0"/>
                </a:solidFill>
              </a:rPr>
              <a:t>el </a:t>
            </a:r>
            <a:r>
              <a:rPr lang="es-ES" i="1" dirty="0" err="1">
                <a:solidFill>
                  <a:srgbClr val="0070C0"/>
                </a:solidFill>
              </a:rPr>
              <a:t>seu</a:t>
            </a:r>
            <a:r>
              <a:rPr lang="es-ES" i="1" dirty="0">
                <a:solidFill>
                  <a:srgbClr val="0070C0"/>
                </a:solidFill>
              </a:rPr>
              <a:t> </a:t>
            </a:r>
            <a:r>
              <a:rPr lang="es-ES" i="1" dirty="0" err="1">
                <a:solidFill>
                  <a:srgbClr val="0070C0"/>
                </a:solidFill>
              </a:rPr>
              <a:t>regne</a:t>
            </a:r>
            <a:r>
              <a:rPr lang="es-ES" i="1" dirty="0">
                <a:solidFill>
                  <a:srgbClr val="0070C0"/>
                </a:solidFill>
              </a:rPr>
              <a:t> no </a:t>
            </a:r>
            <a:r>
              <a:rPr lang="es-ES" i="1" dirty="0" err="1">
                <a:solidFill>
                  <a:srgbClr val="0070C0"/>
                </a:solidFill>
              </a:rPr>
              <a:t>és</a:t>
            </a:r>
            <a:r>
              <a:rPr lang="es-ES" i="1" dirty="0">
                <a:solidFill>
                  <a:srgbClr val="0070C0"/>
                </a:solidFill>
              </a:rPr>
              <a:t> </a:t>
            </a:r>
            <a:r>
              <a:rPr lang="es-ES" i="1" dirty="0" err="1">
                <a:solidFill>
                  <a:srgbClr val="0070C0"/>
                </a:solidFill>
              </a:rPr>
              <a:t>d'aquest</a:t>
            </a:r>
            <a:r>
              <a:rPr lang="es-ES" i="1" dirty="0">
                <a:solidFill>
                  <a:srgbClr val="0070C0"/>
                </a:solidFill>
              </a:rPr>
              <a:t> </a:t>
            </a:r>
            <a:r>
              <a:rPr lang="es-ES" i="1" dirty="0" err="1">
                <a:solidFill>
                  <a:srgbClr val="0070C0"/>
                </a:solidFill>
              </a:rPr>
              <a:t>món</a:t>
            </a:r>
            <a:r>
              <a:rPr lang="es-ES" dirty="0">
                <a:solidFill>
                  <a:srgbClr val="0070C0"/>
                </a:solidFill>
              </a:rPr>
              <a:t>), </a:t>
            </a:r>
            <a:r>
              <a:rPr lang="es-ES" dirty="0" err="1">
                <a:solidFill>
                  <a:srgbClr val="0070C0"/>
                </a:solidFill>
              </a:rPr>
              <a:t>sinó</a:t>
            </a:r>
            <a:r>
              <a:rPr lang="es-ES" dirty="0">
                <a:solidFill>
                  <a:srgbClr val="0070C0"/>
                </a:solidFill>
              </a:rPr>
              <a:t> per </a:t>
            </a:r>
            <a:r>
              <a:rPr lang="es-ES" dirty="0" err="1">
                <a:solidFill>
                  <a:srgbClr val="0070C0"/>
                </a:solidFill>
              </a:rPr>
              <a:t>establir</a:t>
            </a:r>
            <a:r>
              <a:rPr lang="es-ES" dirty="0">
                <a:solidFill>
                  <a:srgbClr val="0070C0"/>
                </a:solidFill>
              </a:rPr>
              <a:t> el </a:t>
            </a:r>
            <a:r>
              <a:rPr lang="es-ES" dirty="0" err="1">
                <a:solidFill>
                  <a:srgbClr val="0070C0"/>
                </a:solidFill>
              </a:rPr>
              <a:t>seu</a:t>
            </a:r>
            <a:r>
              <a:rPr lang="es-ES" dirty="0">
                <a:solidFill>
                  <a:srgbClr val="0070C0"/>
                </a:solidFill>
              </a:rPr>
              <a:t> </a:t>
            </a:r>
            <a:r>
              <a:rPr lang="es-ES" dirty="0" err="1">
                <a:solidFill>
                  <a:srgbClr val="0070C0"/>
                </a:solidFill>
              </a:rPr>
              <a:t>regne</a:t>
            </a:r>
            <a:r>
              <a:rPr lang="es-ES" dirty="0">
                <a:solidFill>
                  <a:srgbClr val="0070C0"/>
                </a:solidFill>
              </a:rPr>
              <a:t> en les </a:t>
            </a:r>
            <a:r>
              <a:rPr lang="es-ES" dirty="0" err="1">
                <a:solidFill>
                  <a:srgbClr val="0070C0"/>
                </a:solidFill>
              </a:rPr>
              <a:t>ànimes</a:t>
            </a:r>
            <a:r>
              <a:rPr lang="es-ES" dirty="0">
                <a:solidFill>
                  <a:srgbClr val="0070C0"/>
                </a:solidFill>
              </a:rPr>
              <a:t>, </a:t>
            </a:r>
            <a:r>
              <a:rPr lang="es-ES" dirty="0" err="1">
                <a:solidFill>
                  <a:srgbClr val="0070C0"/>
                </a:solidFill>
              </a:rPr>
              <a:t>segons</a:t>
            </a:r>
            <a:r>
              <a:rPr lang="es-ES" dirty="0">
                <a:solidFill>
                  <a:srgbClr val="0070C0"/>
                </a:solidFill>
              </a:rPr>
              <a:t> el que </a:t>
            </a:r>
            <a:r>
              <a:rPr lang="es-ES" dirty="0" err="1">
                <a:solidFill>
                  <a:srgbClr val="0070C0"/>
                </a:solidFill>
              </a:rPr>
              <a:t>diu</a:t>
            </a:r>
            <a:r>
              <a:rPr lang="es-ES" dirty="0">
                <a:solidFill>
                  <a:srgbClr val="0070C0"/>
                </a:solidFill>
              </a:rPr>
              <a:t> </a:t>
            </a:r>
            <a:r>
              <a:rPr lang="es-ES" dirty="0" err="1">
                <a:solidFill>
                  <a:srgbClr val="0070C0"/>
                </a:solidFill>
              </a:rPr>
              <a:t>Ell</a:t>
            </a:r>
            <a:r>
              <a:rPr lang="es-ES" dirty="0">
                <a:solidFill>
                  <a:srgbClr val="0070C0"/>
                </a:solidFill>
              </a:rPr>
              <a:t> </a:t>
            </a:r>
            <a:r>
              <a:rPr lang="es-ES" dirty="0" err="1">
                <a:solidFill>
                  <a:srgbClr val="0070C0"/>
                </a:solidFill>
              </a:rPr>
              <a:t>mateix</a:t>
            </a:r>
            <a:r>
              <a:rPr lang="es-ES" dirty="0">
                <a:solidFill>
                  <a:srgbClr val="0070C0"/>
                </a:solidFill>
              </a:rPr>
              <a:t> en el Sant </a:t>
            </a:r>
            <a:r>
              <a:rPr lang="es-ES" dirty="0" err="1">
                <a:solidFill>
                  <a:srgbClr val="0070C0"/>
                </a:solidFill>
              </a:rPr>
              <a:t>Evangeli</a:t>
            </a:r>
            <a:r>
              <a:rPr lang="es-ES" dirty="0">
                <a:solidFill>
                  <a:srgbClr val="0070C0"/>
                </a:solidFill>
              </a:rPr>
              <a:t>, que </a:t>
            </a:r>
            <a:r>
              <a:rPr lang="es-ES" i="1" dirty="0">
                <a:solidFill>
                  <a:srgbClr val="0070C0"/>
                </a:solidFill>
              </a:rPr>
              <a:t>el </a:t>
            </a:r>
            <a:r>
              <a:rPr lang="es-ES" i="1" dirty="0" err="1">
                <a:solidFill>
                  <a:srgbClr val="0070C0"/>
                </a:solidFill>
              </a:rPr>
              <a:t>seu</a:t>
            </a:r>
            <a:r>
              <a:rPr lang="es-ES" i="1" dirty="0">
                <a:solidFill>
                  <a:srgbClr val="0070C0"/>
                </a:solidFill>
              </a:rPr>
              <a:t> </a:t>
            </a:r>
            <a:r>
              <a:rPr lang="es-ES" i="1" dirty="0" err="1">
                <a:solidFill>
                  <a:srgbClr val="0070C0"/>
                </a:solidFill>
              </a:rPr>
              <a:t>regne</a:t>
            </a:r>
            <a:r>
              <a:rPr lang="es-ES" i="1" dirty="0">
                <a:solidFill>
                  <a:srgbClr val="0070C0"/>
                </a:solidFill>
              </a:rPr>
              <a:t> </a:t>
            </a:r>
            <a:r>
              <a:rPr lang="es-ES" i="1" dirty="0" err="1">
                <a:solidFill>
                  <a:srgbClr val="0070C0"/>
                </a:solidFill>
              </a:rPr>
              <a:t>està</a:t>
            </a:r>
            <a:r>
              <a:rPr lang="es-ES" i="1" dirty="0">
                <a:solidFill>
                  <a:srgbClr val="0070C0"/>
                </a:solidFill>
              </a:rPr>
              <a:t> </a:t>
            </a:r>
            <a:r>
              <a:rPr lang="es-ES" i="1" dirty="0" err="1">
                <a:solidFill>
                  <a:srgbClr val="0070C0"/>
                </a:solidFill>
              </a:rPr>
              <a:t>dins</a:t>
            </a:r>
            <a:r>
              <a:rPr lang="es-ES" i="1" dirty="0">
                <a:solidFill>
                  <a:srgbClr val="0070C0"/>
                </a:solidFill>
              </a:rPr>
              <a:t> </a:t>
            </a:r>
            <a:r>
              <a:rPr lang="es-ES" i="1" dirty="0" err="1">
                <a:solidFill>
                  <a:srgbClr val="0070C0"/>
                </a:solidFill>
              </a:rPr>
              <a:t>nostre</a:t>
            </a:r>
            <a:r>
              <a:rPr lang="es-ES" i="1" dirty="0">
                <a:solidFill>
                  <a:srgbClr val="0070C0"/>
                </a:solidFill>
              </a:rPr>
              <a:t>.</a:t>
            </a:r>
            <a:r>
              <a:rPr lang="es-ES" dirty="0">
                <a:solidFill>
                  <a:srgbClr val="0070C0"/>
                </a:solidFill>
              </a:rPr>
              <a:t> (1, 1)</a:t>
            </a:r>
          </a:p>
          <a:p>
            <a:pPr algn="just"/>
            <a:r>
              <a:rPr lang="es-ES" dirty="0">
                <a:solidFill>
                  <a:srgbClr val="0070C0"/>
                </a:solidFill>
              </a:rPr>
              <a:t>I ja que </a:t>
            </a:r>
            <a:r>
              <a:rPr lang="es-ES" dirty="0" err="1">
                <a:solidFill>
                  <a:srgbClr val="0070C0"/>
                </a:solidFill>
              </a:rPr>
              <a:t>vol</a:t>
            </a:r>
            <a:r>
              <a:rPr lang="es-ES" dirty="0">
                <a:solidFill>
                  <a:srgbClr val="0070C0"/>
                </a:solidFill>
              </a:rPr>
              <a:t> </a:t>
            </a:r>
            <a:r>
              <a:rPr lang="es-ES" dirty="0" err="1">
                <a:solidFill>
                  <a:srgbClr val="0070C0"/>
                </a:solidFill>
              </a:rPr>
              <a:t>establir</a:t>
            </a:r>
            <a:r>
              <a:rPr lang="es-ES" dirty="0">
                <a:solidFill>
                  <a:srgbClr val="0070C0"/>
                </a:solidFill>
              </a:rPr>
              <a:t> en </a:t>
            </a:r>
            <a:r>
              <a:rPr lang="es-ES" dirty="0" err="1">
                <a:solidFill>
                  <a:srgbClr val="0070C0"/>
                </a:solidFill>
              </a:rPr>
              <a:t>vosaltres</a:t>
            </a:r>
            <a:r>
              <a:rPr lang="es-ES" dirty="0">
                <a:solidFill>
                  <a:srgbClr val="0070C0"/>
                </a:solidFill>
              </a:rPr>
              <a:t> la </a:t>
            </a:r>
            <a:r>
              <a:rPr lang="es-ES" dirty="0" err="1">
                <a:solidFill>
                  <a:srgbClr val="0070C0"/>
                </a:solidFill>
              </a:rPr>
              <a:t>seua</a:t>
            </a:r>
            <a:r>
              <a:rPr lang="es-ES" dirty="0">
                <a:solidFill>
                  <a:srgbClr val="0070C0"/>
                </a:solidFill>
              </a:rPr>
              <a:t> </a:t>
            </a:r>
            <a:r>
              <a:rPr lang="es-ES" dirty="0" err="1">
                <a:solidFill>
                  <a:srgbClr val="0070C0"/>
                </a:solidFill>
              </a:rPr>
              <a:t>pau</a:t>
            </a:r>
            <a:r>
              <a:rPr lang="es-ES" dirty="0">
                <a:solidFill>
                  <a:srgbClr val="0070C0"/>
                </a:solidFill>
              </a:rPr>
              <a:t>, que </a:t>
            </a:r>
            <a:r>
              <a:rPr lang="es-ES" dirty="0" err="1">
                <a:solidFill>
                  <a:srgbClr val="0070C0"/>
                </a:solidFill>
              </a:rPr>
              <a:t>segons</a:t>
            </a:r>
            <a:r>
              <a:rPr lang="es-ES" dirty="0">
                <a:solidFill>
                  <a:srgbClr val="0070C0"/>
                </a:solidFill>
              </a:rPr>
              <a:t> </a:t>
            </a:r>
            <a:r>
              <a:rPr lang="es-ES" dirty="0" err="1">
                <a:solidFill>
                  <a:srgbClr val="0070C0"/>
                </a:solidFill>
              </a:rPr>
              <a:t>sant</a:t>
            </a:r>
            <a:r>
              <a:rPr lang="es-ES" dirty="0">
                <a:solidFill>
                  <a:srgbClr val="0070C0"/>
                </a:solidFill>
              </a:rPr>
              <a:t> Pau, </a:t>
            </a:r>
            <a:r>
              <a:rPr lang="es-ES" i="1" dirty="0">
                <a:solidFill>
                  <a:srgbClr val="0070C0"/>
                </a:solidFill>
              </a:rPr>
              <a:t>ha de </a:t>
            </a:r>
            <a:r>
              <a:rPr lang="es-ES" i="1" dirty="0" err="1">
                <a:solidFill>
                  <a:srgbClr val="0070C0"/>
                </a:solidFill>
              </a:rPr>
              <a:t>triomfar</a:t>
            </a:r>
            <a:r>
              <a:rPr lang="es-ES" i="1" dirty="0">
                <a:solidFill>
                  <a:srgbClr val="0070C0"/>
                </a:solidFill>
              </a:rPr>
              <a:t> en </a:t>
            </a:r>
            <a:r>
              <a:rPr lang="es-ES" i="1" dirty="0" err="1">
                <a:solidFill>
                  <a:srgbClr val="0070C0"/>
                </a:solidFill>
              </a:rPr>
              <a:t>els</a:t>
            </a:r>
            <a:r>
              <a:rPr lang="es-ES" i="1" dirty="0">
                <a:solidFill>
                  <a:srgbClr val="0070C0"/>
                </a:solidFill>
              </a:rPr>
              <a:t> </a:t>
            </a:r>
            <a:r>
              <a:rPr lang="es-ES" i="1" dirty="0" err="1">
                <a:solidFill>
                  <a:srgbClr val="0070C0"/>
                </a:solidFill>
              </a:rPr>
              <a:t>vostres</a:t>
            </a:r>
            <a:r>
              <a:rPr lang="es-ES" i="1" dirty="0">
                <a:solidFill>
                  <a:srgbClr val="0070C0"/>
                </a:solidFill>
              </a:rPr>
              <a:t> </a:t>
            </a:r>
            <a:r>
              <a:rPr lang="es-ES" i="1" dirty="0" err="1">
                <a:solidFill>
                  <a:srgbClr val="0070C0"/>
                </a:solidFill>
              </a:rPr>
              <a:t>cors</a:t>
            </a:r>
            <a:r>
              <a:rPr lang="es-ES" dirty="0">
                <a:solidFill>
                  <a:srgbClr val="0070C0"/>
                </a:solidFill>
              </a:rPr>
              <a:t>, </a:t>
            </a:r>
            <a:r>
              <a:rPr lang="es-ES" dirty="0" err="1">
                <a:solidFill>
                  <a:srgbClr val="0070C0"/>
                </a:solidFill>
              </a:rPr>
              <a:t>és</a:t>
            </a:r>
            <a:r>
              <a:rPr lang="es-ES" dirty="0">
                <a:solidFill>
                  <a:srgbClr val="0070C0"/>
                </a:solidFill>
              </a:rPr>
              <a:t> </a:t>
            </a:r>
            <a:r>
              <a:rPr lang="es-ES" dirty="0" err="1">
                <a:solidFill>
                  <a:srgbClr val="0070C0"/>
                </a:solidFill>
              </a:rPr>
              <a:t>necessari</a:t>
            </a:r>
            <a:r>
              <a:rPr lang="es-ES" dirty="0">
                <a:solidFill>
                  <a:srgbClr val="0070C0"/>
                </a:solidFill>
              </a:rPr>
              <a:t> per a </a:t>
            </a:r>
            <a:r>
              <a:rPr lang="es-ES" dirty="0" err="1">
                <a:solidFill>
                  <a:srgbClr val="0070C0"/>
                </a:solidFill>
              </a:rPr>
              <a:t>això</a:t>
            </a:r>
            <a:r>
              <a:rPr lang="es-ES" dirty="0">
                <a:solidFill>
                  <a:srgbClr val="0070C0"/>
                </a:solidFill>
              </a:rPr>
              <a:t> que </a:t>
            </a:r>
            <a:r>
              <a:rPr lang="es-ES" dirty="0" err="1">
                <a:solidFill>
                  <a:srgbClr val="0070C0"/>
                </a:solidFill>
              </a:rPr>
              <a:t>Ell</a:t>
            </a:r>
            <a:r>
              <a:rPr lang="es-ES" dirty="0">
                <a:solidFill>
                  <a:srgbClr val="0070C0"/>
                </a:solidFill>
              </a:rPr>
              <a:t> supere, i que </a:t>
            </a:r>
            <a:r>
              <a:rPr lang="es-ES" dirty="0" err="1">
                <a:solidFill>
                  <a:srgbClr val="0070C0"/>
                </a:solidFill>
              </a:rPr>
              <a:t>vosaltres</a:t>
            </a:r>
            <a:r>
              <a:rPr lang="es-ES" dirty="0">
                <a:solidFill>
                  <a:srgbClr val="0070C0"/>
                </a:solidFill>
              </a:rPr>
              <a:t> </a:t>
            </a:r>
            <a:r>
              <a:rPr lang="es-ES" dirty="0" err="1">
                <a:solidFill>
                  <a:srgbClr val="0070C0"/>
                </a:solidFill>
              </a:rPr>
              <a:t>supereu</a:t>
            </a:r>
            <a:r>
              <a:rPr lang="es-ES" dirty="0">
                <a:solidFill>
                  <a:srgbClr val="0070C0"/>
                </a:solidFill>
              </a:rPr>
              <a:t> </a:t>
            </a:r>
            <a:r>
              <a:rPr lang="es-ES" dirty="0" err="1">
                <a:solidFill>
                  <a:srgbClr val="0070C0"/>
                </a:solidFill>
              </a:rPr>
              <a:t>amb</a:t>
            </a:r>
            <a:r>
              <a:rPr lang="es-ES" dirty="0">
                <a:solidFill>
                  <a:srgbClr val="0070C0"/>
                </a:solidFill>
              </a:rPr>
              <a:t> </a:t>
            </a:r>
            <a:r>
              <a:rPr lang="es-ES" dirty="0" err="1">
                <a:solidFill>
                  <a:srgbClr val="0070C0"/>
                </a:solidFill>
              </a:rPr>
              <a:t>Ell</a:t>
            </a:r>
            <a:r>
              <a:rPr lang="es-ES" dirty="0">
                <a:solidFill>
                  <a:srgbClr val="0070C0"/>
                </a:solidFill>
              </a:rPr>
              <a:t>, </a:t>
            </a:r>
            <a:r>
              <a:rPr lang="es-ES" dirty="0" err="1">
                <a:solidFill>
                  <a:srgbClr val="0070C0"/>
                </a:solidFill>
              </a:rPr>
              <a:t>amb</a:t>
            </a:r>
            <a:r>
              <a:rPr lang="es-ES" dirty="0">
                <a:solidFill>
                  <a:srgbClr val="0070C0"/>
                </a:solidFill>
              </a:rPr>
              <a:t> el </a:t>
            </a:r>
            <a:r>
              <a:rPr lang="es-ES" dirty="0" err="1">
                <a:solidFill>
                  <a:srgbClr val="0070C0"/>
                </a:solidFill>
              </a:rPr>
              <a:t>seu</a:t>
            </a:r>
            <a:r>
              <a:rPr lang="es-ES" dirty="0">
                <a:solidFill>
                  <a:srgbClr val="0070C0"/>
                </a:solidFill>
              </a:rPr>
              <a:t> </a:t>
            </a:r>
            <a:r>
              <a:rPr lang="es-ES" dirty="0" err="1">
                <a:solidFill>
                  <a:srgbClr val="0070C0"/>
                </a:solidFill>
              </a:rPr>
              <a:t>auxili</a:t>
            </a:r>
            <a:r>
              <a:rPr lang="es-ES" dirty="0">
                <a:solidFill>
                  <a:srgbClr val="0070C0"/>
                </a:solidFill>
              </a:rPr>
              <a:t>, </a:t>
            </a:r>
            <a:r>
              <a:rPr lang="es-ES" dirty="0" err="1">
                <a:solidFill>
                  <a:srgbClr val="0070C0"/>
                </a:solidFill>
              </a:rPr>
              <a:t>tot</a:t>
            </a:r>
            <a:r>
              <a:rPr lang="es-ES" dirty="0">
                <a:solidFill>
                  <a:srgbClr val="0070C0"/>
                </a:solidFill>
              </a:rPr>
              <a:t> el que puga </a:t>
            </a:r>
            <a:r>
              <a:rPr lang="es-ES" dirty="0" err="1">
                <a:solidFill>
                  <a:srgbClr val="0070C0"/>
                </a:solidFill>
              </a:rPr>
              <a:t>obstaculitzar</a:t>
            </a:r>
            <a:r>
              <a:rPr lang="es-ES" dirty="0">
                <a:solidFill>
                  <a:srgbClr val="0070C0"/>
                </a:solidFill>
              </a:rPr>
              <a:t>-lo. (2, 1)</a:t>
            </a:r>
          </a:p>
          <a:p>
            <a:pPr algn="just"/>
            <a:endParaRPr lang="es-ES" dirty="0">
              <a:solidFill>
                <a:srgbClr val="0070C0"/>
              </a:solidFill>
            </a:endParaRPr>
          </a:p>
          <a:p>
            <a:pPr algn="just"/>
            <a:r>
              <a:rPr lang="es-ES" dirty="0" err="1">
                <a:solidFill>
                  <a:srgbClr val="0070C0"/>
                </a:solidFill>
              </a:rPr>
              <a:t>Disposeu</a:t>
            </a:r>
            <a:r>
              <a:rPr lang="es-ES" dirty="0">
                <a:solidFill>
                  <a:srgbClr val="0070C0"/>
                </a:solidFill>
              </a:rPr>
              <a:t>-se hui a </a:t>
            </a:r>
            <a:r>
              <a:rPr lang="es-ES" dirty="0" err="1">
                <a:solidFill>
                  <a:srgbClr val="0070C0"/>
                </a:solidFill>
              </a:rPr>
              <a:t>rebre'l</a:t>
            </a:r>
            <a:r>
              <a:rPr lang="es-ES" dirty="0">
                <a:solidFill>
                  <a:srgbClr val="0070C0"/>
                </a:solidFill>
              </a:rPr>
              <a:t> </a:t>
            </a:r>
            <a:r>
              <a:rPr lang="es-ES" dirty="0" err="1">
                <a:solidFill>
                  <a:srgbClr val="0070C0"/>
                </a:solidFill>
              </a:rPr>
              <a:t>plenament</a:t>
            </a:r>
            <a:r>
              <a:rPr lang="es-ES" dirty="0">
                <a:solidFill>
                  <a:srgbClr val="0070C0"/>
                </a:solidFill>
              </a:rPr>
              <a:t>, </a:t>
            </a:r>
            <a:r>
              <a:rPr lang="es-ES" dirty="0" err="1">
                <a:solidFill>
                  <a:srgbClr val="0070C0"/>
                </a:solidFill>
              </a:rPr>
              <a:t>abandonant</a:t>
            </a:r>
            <a:r>
              <a:rPr lang="es-ES" dirty="0">
                <a:solidFill>
                  <a:srgbClr val="0070C0"/>
                </a:solidFill>
              </a:rPr>
              <a:t>-vos </a:t>
            </a:r>
            <a:r>
              <a:rPr lang="es-ES" dirty="0" err="1">
                <a:solidFill>
                  <a:srgbClr val="0070C0"/>
                </a:solidFill>
              </a:rPr>
              <a:t>completament</a:t>
            </a:r>
            <a:r>
              <a:rPr lang="es-ES" dirty="0">
                <a:solidFill>
                  <a:srgbClr val="0070C0"/>
                </a:solidFill>
              </a:rPr>
              <a:t> a la </a:t>
            </a:r>
            <a:r>
              <a:rPr lang="es-ES" dirty="0" err="1">
                <a:solidFill>
                  <a:srgbClr val="0070C0"/>
                </a:solidFill>
              </a:rPr>
              <a:t>seua</a:t>
            </a:r>
            <a:r>
              <a:rPr lang="es-ES" dirty="0">
                <a:solidFill>
                  <a:srgbClr val="0070C0"/>
                </a:solidFill>
              </a:rPr>
              <a:t> </a:t>
            </a:r>
            <a:r>
              <a:rPr lang="es-ES" dirty="0" err="1">
                <a:solidFill>
                  <a:srgbClr val="0070C0"/>
                </a:solidFill>
              </a:rPr>
              <a:t>direcció</a:t>
            </a:r>
            <a:r>
              <a:rPr lang="es-ES" dirty="0">
                <a:solidFill>
                  <a:srgbClr val="0070C0"/>
                </a:solidFill>
              </a:rPr>
              <a:t>, i </a:t>
            </a:r>
            <a:r>
              <a:rPr lang="es-ES" dirty="0" err="1">
                <a:solidFill>
                  <a:srgbClr val="0070C0"/>
                </a:solidFill>
              </a:rPr>
              <a:t>deixant</a:t>
            </a:r>
            <a:r>
              <a:rPr lang="es-ES" dirty="0">
                <a:solidFill>
                  <a:srgbClr val="0070C0"/>
                </a:solidFill>
              </a:rPr>
              <a:t> que </a:t>
            </a:r>
            <a:r>
              <a:rPr lang="es-ES" dirty="0" err="1">
                <a:solidFill>
                  <a:srgbClr val="0070C0"/>
                </a:solidFill>
              </a:rPr>
              <a:t>regne</a:t>
            </a:r>
            <a:r>
              <a:rPr lang="es-ES" dirty="0">
                <a:solidFill>
                  <a:srgbClr val="0070C0"/>
                </a:solidFill>
              </a:rPr>
              <a:t> sobre </a:t>
            </a:r>
            <a:r>
              <a:rPr lang="es-ES" dirty="0" err="1">
                <a:solidFill>
                  <a:srgbClr val="0070C0"/>
                </a:solidFill>
              </a:rPr>
              <a:t>tots</a:t>
            </a:r>
            <a:r>
              <a:rPr lang="es-ES" dirty="0">
                <a:solidFill>
                  <a:srgbClr val="0070C0"/>
                </a:solidFill>
              </a:rPr>
              <a:t> </a:t>
            </a:r>
            <a:r>
              <a:rPr lang="es-ES" dirty="0" err="1">
                <a:solidFill>
                  <a:srgbClr val="0070C0"/>
                </a:solidFill>
              </a:rPr>
              <a:t>els</a:t>
            </a:r>
            <a:r>
              <a:rPr lang="es-ES" dirty="0">
                <a:solidFill>
                  <a:srgbClr val="0070C0"/>
                </a:solidFill>
              </a:rPr>
              <a:t> </a:t>
            </a:r>
            <a:r>
              <a:rPr lang="es-ES" dirty="0" err="1">
                <a:solidFill>
                  <a:srgbClr val="0070C0"/>
                </a:solidFill>
              </a:rPr>
              <a:t>vostres</a:t>
            </a:r>
            <a:r>
              <a:rPr lang="es-ES" dirty="0">
                <a:solidFill>
                  <a:srgbClr val="0070C0"/>
                </a:solidFill>
              </a:rPr>
              <a:t> </a:t>
            </a:r>
            <a:r>
              <a:rPr lang="es-ES" dirty="0" err="1">
                <a:solidFill>
                  <a:srgbClr val="0070C0"/>
                </a:solidFill>
              </a:rPr>
              <a:t>moviments</a:t>
            </a:r>
            <a:r>
              <a:rPr lang="es-ES" dirty="0">
                <a:solidFill>
                  <a:srgbClr val="0070C0"/>
                </a:solidFill>
              </a:rPr>
              <a:t> </a:t>
            </a:r>
            <a:r>
              <a:rPr lang="es-ES" dirty="0" err="1">
                <a:solidFill>
                  <a:srgbClr val="0070C0"/>
                </a:solidFill>
              </a:rPr>
              <a:t>interiors</a:t>
            </a:r>
            <a:r>
              <a:rPr lang="es-ES" dirty="0">
                <a:solidFill>
                  <a:srgbClr val="0070C0"/>
                </a:solidFill>
              </a:rPr>
              <a:t>, de manera tan absoluta, de la </a:t>
            </a:r>
            <a:r>
              <a:rPr lang="es-ES" dirty="0" err="1">
                <a:solidFill>
                  <a:srgbClr val="0070C0"/>
                </a:solidFill>
              </a:rPr>
              <a:t>seua</a:t>
            </a:r>
            <a:r>
              <a:rPr lang="es-ES" dirty="0">
                <a:solidFill>
                  <a:srgbClr val="0070C0"/>
                </a:solidFill>
              </a:rPr>
              <a:t> banda, i tan </a:t>
            </a:r>
            <a:r>
              <a:rPr lang="es-ES" dirty="0" err="1">
                <a:solidFill>
                  <a:srgbClr val="0070C0"/>
                </a:solidFill>
              </a:rPr>
              <a:t>dependent</a:t>
            </a:r>
            <a:r>
              <a:rPr lang="es-ES" dirty="0">
                <a:solidFill>
                  <a:srgbClr val="0070C0"/>
                </a:solidFill>
              </a:rPr>
              <a:t>, de la </a:t>
            </a:r>
            <a:r>
              <a:rPr lang="es-ES" dirty="0" err="1">
                <a:solidFill>
                  <a:srgbClr val="0070C0"/>
                </a:solidFill>
              </a:rPr>
              <a:t>vostra</a:t>
            </a:r>
            <a:r>
              <a:rPr lang="es-ES" dirty="0">
                <a:solidFill>
                  <a:srgbClr val="0070C0"/>
                </a:solidFill>
              </a:rPr>
              <a:t>, que </a:t>
            </a:r>
            <a:r>
              <a:rPr lang="es-ES" dirty="0" err="1">
                <a:solidFill>
                  <a:srgbClr val="0070C0"/>
                </a:solidFill>
              </a:rPr>
              <a:t>pugueu</a:t>
            </a:r>
            <a:r>
              <a:rPr lang="es-ES" dirty="0">
                <a:solidFill>
                  <a:srgbClr val="0070C0"/>
                </a:solidFill>
              </a:rPr>
              <a:t> </a:t>
            </a:r>
            <a:r>
              <a:rPr lang="es-ES" dirty="0" err="1">
                <a:solidFill>
                  <a:srgbClr val="0070C0"/>
                </a:solidFill>
              </a:rPr>
              <a:t>efectivament</a:t>
            </a:r>
            <a:r>
              <a:rPr lang="es-ES" dirty="0">
                <a:solidFill>
                  <a:srgbClr val="0070C0"/>
                </a:solidFill>
              </a:rPr>
              <a:t> </a:t>
            </a:r>
            <a:r>
              <a:rPr lang="es-ES" dirty="0" err="1">
                <a:solidFill>
                  <a:srgbClr val="0070C0"/>
                </a:solidFill>
              </a:rPr>
              <a:t>dir</a:t>
            </a:r>
            <a:r>
              <a:rPr lang="es-ES" dirty="0">
                <a:solidFill>
                  <a:srgbClr val="0070C0"/>
                </a:solidFill>
              </a:rPr>
              <a:t> que </a:t>
            </a:r>
            <a:r>
              <a:rPr lang="es-ES" i="1" dirty="0">
                <a:solidFill>
                  <a:srgbClr val="0070C0"/>
                </a:solidFill>
              </a:rPr>
              <a:t>ja no </a:t>
            </a:r>
            <a:r>
              <a:rPr lang="es-ES" i="1" dirty="0" err="1">
                <a:solidFill>
                  <a:srgbClr val="0070C0"/>
                </a:solidFill>
              </a:rPr>
              <a:t>sou</a:t>
            </a:r>
            <a:r>
              <a:rPr lang="es-ES" i="1" dirty="0">
                <a:solidFill>
                  <a:srgbClr val="0070C0"/>
                </a:solidFill>
              </a:rPr>
              <a:t> </a:t>
            </a:r>
            <a:r>
              <a:rPr lang="es-ES" i="1" dirty="0" err="1">
                <a:solidFill>
                  <a:srgbClr val="0070C0"/>
                </a:solidFill>
              </a:rPr>
              <a:t>vosaltres</a:t>
            </a:r>
            <a:r>
              <a:rPr lang="es-ES" i="1" dirty="0">
                <a:solidFill>
                  <a:srgbClr val="0070C0"/>
                </a:solidFill>
              </a:rPr>
              <a:t> </a:t>
            </a:r>
            <a:r>
              <a:rPr lang="es-ES" i="1" dirty="0" err="1">
                <a:solidFill>
                  <a:srgbClr val="0070C0"/>
                </a:solidFill>
              </a:rPr>
              <a:t>els</a:t>
            </a:r>
            <a:r>
              <a:rPr lang="es-ES" i="1" dirty="0">
                <a:solidFill>
                  <a:srgbClr val="0070C0"/>
                </a:solidFill>
              </a:rPr>
              <a:t> que </a:t>
            </a:r>
            <a:r>
              <a:rPr lang="es-ES" i="1" dirty="0" err="1">
                <a:solidFill>
                  <a:srgbClr val="0070C0"/>
                </a:solidFill>
              </a:rPr>
              <a:t>viviu</a:t>
            </a:r>
            <a:r>
              <a:rPr lang="es-ES" i="1" dirty="0">
                <a:solidFill>
                  <a:srgbClr val="0070C0"/>
                </a:solidFill>
              </a:rPr>
              <a:t>, </a:t>
            </a:r>
            <a:r>
              <a:rPr lang="es-ES" i="1" dirty="0" err="1">
                <a:solidFill>
                  <a:srgbClr val="0070C0"/>
                </a:solidFill>
              </a:rPr>
              <a:t>sinó</a:t>
            </a:r>
            <a:r>
              <a:rPr lang="es-ES" i="1" dirty="0">
                <a:solidFill>
                  <a:srgbClr val="0070C0"/>
                </a:solidFill>
              </a:rPr>
              <a:t> que </a:t>
            </a:r>
            <a:r>
              <a:rPr lang="es-ES" i="1" dirty="0" err="1">
                <a:solidFill>
                  <a:srgbClr val="0070C0"/>
                </a:solidFill>
              </a:rPr>
              <a:t>és</a:t>
            </a:r>
            <a:r>
              <a:rPr lang="es-ES" i="1" dirty="0">
                <a:solidFill>
                  <a:srgbClr val="0070C0"/>
                </a:solidFill>
              </a:rPr>
              <a:t> </a:t>
            </a:r>
            <a:r>
              <a:rPr lang="es-ES" i="1" dirty="0" err="1">
                <a:solidFill>
                  <a:srgbClr val="0070C0"/>
                </a:solidFill>
              </a:rPr>
              <a:t>Jesucrist</a:t>
            </a:r>
            <a:r>
              <a:rPr lang="es-ES" i="1" dirty="0">
                <a:solidFill>
                  <a:srgbClr val="0070C0"/>
                </a:solidFill>
              </a:rPr>
              <a:t> qui </a:t>
            </a:r>
            <a:r>
              <a:rPr lang="es-ES" i="1" dirty="0" err="1">
                <a:solidFill>
                  <a:srgbClr val="0070C0"/>
                </a:solidFill>
              </a:rPr>
              <a:t>viu</a:t>
            </a:r>
            <a:r>
              <a:rPr lang="es-ES" i="1" dirty="0">
                <a:solidFill>
                  <a:srgbClr val="0070C0"/>
                </a:solidFill>
              </a:rPr>
              <a:t> en </a:t>
            </a:r>
            <a:r>
              <a:rPr lang="es-ES" i="1" dirty="0" err="1">
                <a:solidFill>
                  <a:srgbClr val="0070C0"/>
                </a:solidFill>
              </a:rPr>
              <a:t>vosaltres</a:t>
            </a:r>
            <a:r>
              <a:rPr lang="es-ES" i="1" dirty="0">
                <a:solidFill>
                  <a:srgbClr val="0070C0"/>
                </a:solidFill>
              </a:rPr>
              <a:t>.</a:t>
            </a:r>
            <a:r>
              <a:rPr lang="es-ES" dirty="0">
                <a:solidFill>
                  <a:srgbClr val="0070C0"/>
                </a:solidFill>
              </a:rPr>
              <a:t> (2, 2)</a:t>
            </a:r>
          </a:p>
          <a:p>
            <a:pPr algn="just"/>
            <a:r>
              <a:rPr lang="es-ES" i="1" dirty="0" err="1">
                <a:solidFill>
                  <a:srgbClr val="0070C0"/>
                </a:solidFill>
              </a:rPr>
              <a:t>Porteu</a:t>
            </a:r>
            <a:r>
              <a:rPr lang="es-ES" i="1" dirty="0">
                <a:solidFill>
                  <a:srgbClr val="0070C0"/>
                </a:solidFill>
              </a:rPr>
              <a:t> en </a:t>
            </a:r>
            <a:r>
              <a:rPr lang="es-ES" i="1" dirty="0" err="1">
                <a:solidFill>
                  <a:srgbClr val="0070C0"/>
                </a:solidFill>
              </a:rPr>
              <a:t>els</a:t>
            </a:r>
            <a:r>
              <a:rPr lang="es-ES" i="1" dirty="0">
                <a:solidFill>
                  <a:srgbClr val="0070C0"/>
                </a:solidFill>
              </a:rPr>
              <a:t> </a:t>
            </a:r>
            <a:r>
              <a:rPr lang="es-ES" i="1" dirty="0" err="1">
                <a:solidFill>
                  <a:srgbClr val="0070C0"/>
                </a:solidFill>
              </a:rPr>
              <a:t>vostres</a:t>
            </a:r>
            <a:r>
              <a:rPr lang="es-ES" i="1" dirty="0">
                <a:solidFill>
                  <a:srgbClr val="0070C0"/>
                </a:solidFill>
              </a:rPr>
              <a:t> </a:t>
            </a:r>
            <a:r>
              <a:rPr lang="es-ES" i="1" dirty="0" err="1">
                <a:solidFill>
                  <a:srgbClr val="0070C0"/>
                </a:solidFill>
              </a:rPr>
              <a:t>lloms</a:t>
            </a:r>
            <a:r>
              <a:rPr lang="es-ES" dirty="0">
                <a:solidFill>
                  <a:srgbClr val="0070C0"/>
                </a:solidFill>
              </a:rPr>
              <a:t>, </a:t>
            </a:r>
            <a:r>
              <a:rPr lang="es-ES" dirty="0" err="1">
                <a:solidFill>
                  <a:srgbClr val="0070C0"/>
                </a:solidFill>
              </a:rPr>
              <a:t>diu</a:t>
            </a:r>
            <a:r>
              <a:rPr lang="es-ES" dirty="0">
                <a:solidFill>
                  <a:srgbClr val="0070C0"/>
                </a:solidFill>
              </a:rPr>
              <a:t> </a:t>
            </a:r>
            <a:r>
              <a:rPr lang="es-ES" dirty="0" err="1">
                <a:solidFill>
                  <a:srgbClr val="0070C0"/>
                </a:solidFill>
              </a:rPr>
              <a:t>sant</a:t>
            </a:r>
            <a:r>
              <a:rPr lang="es-ES" dirty="0">
                <a:solidFill>
                  <a:srgbClr val="0070C0"/>
                </a:solidFill>
              </a:rPr>
              <a:t> Pau, </a:t>
            </a:r>
            <a:r>
              <a:rPr lang="es-ES" i="1" dirty="0">
                <a:solidFill>
                  <a:srgbClr val="0070C0"/>
                </a:solidFill>
              </a:rPr>
              <a:t>el </a:t>
            </a:r>
            <a:r>
              <a:rPr lang="es-ES" i="1" dirty="0" err="1">
                <a:solidFill>
                  <a:srgbClr val="0070C0"/>
                </a:solidFill>
              </a:rPr>
              <a:t>cíngol</a:t>
            </a:r>
            <a:r>
              <a:rPr lang="es-ES" i="1" dirty="0">
                <a:solidFill>
                  <a:srgbClr val="0070C0"/>
                </a:solidFill>
              </a:rPr>
              <a:t> de la </a:t>
            </a:r>
            <a:r>
              <a:rPr lang="es-ES" i="1" dirty="0" err="1">
                <a:solidFill>
                  <a:srgbClr val="0070C0"/>
                </a:solidFill>
              </a:rPr>
              <a:t>veritat</a:t>
            </a:r>
            <a:r>
              <a:rPr lang="es-ES" i="1" dirty="0">
                <a:solidFill>
                  <a:srgbClr val="0070C0"/>
                </a:solidFill>
              </a:rPr>
              <a:t>, que vos </a:t>
            </a:r>
            <a:r>
              <a:rPr lang="es-ES" i="1" dirty="0" err="1">
                <a:solidFill>
                  <a:srgbClr val="0070C0"/>
                </a:solidFill>
              </a:rPr>
              <a:t>revestiu</a:t>
            </a:r>
            <a:r>
              <a:rPr lang="es-ES" i="1" dirty="0">
                <a:solidFill>
                  <a:srgbClr val="0070C0"/>
                </a:solidFill>
              </a:rPr>
              <a:t> </a:t>
            </a:r>
            <a:r>
              <a:rPr lang="es-ES" i="1" dirty="0" err="1">
                <a:solidFill>
                  <a:srgbClr val="0070C0"/>
                </a:solidFill>
              </a:rPr>
              <a:t>amb</a:t>
            </a:r>
            <a:r>
              <a:rPr lang="es-ES" i="1" dirty="0">
                <a:solidFill>
                  <a:srgbClr val="0070C0"/>
                </a:solidFill>
              </a:rPr>
              <a:t> la </a:t>
            </a:r>
            <a:r>
              <a:rPr lang="es-ES" i="1" dirty="0" err="1">
                <a:solidFill>
                  <a:srgbClr val="0070C0"/>
                </a:solidFill>
              </a:rPr>
              <a:t>cuirassa</a:t>
            </a:r>
            <a:r>
              <a:rPr lang="es-ES" i="1" dirty="0">
                <a:solidFill>
                  <a:srgbClr val="0070C0"/>
                </a:solidFill>
              </a:rPr>
              <a:t> de la </a:t>
            </a:r>
            <a:r>
              <a:rPr lang="es-ES" i="1" dirty="0" err="1">
                <a:solidFill>
                  <a:srgbClr val="0070C0"/>
                </a:solidFill>
              </a:rPr>
              <a:t>justícia</a:t>
            </a:r>
            <a:r>
              <a:rPr lang="es-ES" i="1" dirty="0">
                <a:solidFill>
                  <a:srgbClr val="0070C0"/>
                </a:solidFill>
              </a:rPr>
              <a:t>,</a:t>
            </a:r>
            <a:r>
              <a:rPr lang="es-ES" dirty="0">
                <a:solidFill>
                  <a:srgbClr val="0070C0"/>
                </a:solidFill>
              </a:rPr>
              <a:t> </a:t>
            </a:r>
            <a:r>
              <a:rPr lang="es-ES" dirty="0" err="1">
                <a:solidFill>
                  <a:srgbClr val="0070C0"/>
                </a:solidFill>
              </a:rPr>
              <a:t>és</a:t>
            </a:r>
            <a:r>
              <a:rPr lang="es-ES" dirty="0">
                <a:solidFill>
                  <a:srgbClr val="0070C0"/>
                </a:solidFill>
              </a:rPr>
              <a:t> a </a:t>
            </a:r>
            <a:r>
              <a:rPr lang="es-ES" dirty="0" err="1">
                <a:solidFill>
                  <a:srgbClr val="0070C0"/>
                </a:solidFill>
              </a:rPr>
              <a:t>dir</a:t>
            </a:r>
            <a:r>
              <a:rPr lang="es-ES" dirty="0">
                <a:solidFill>
                  <a:srgbClr val="0070C0"/>
                </a:solidFill>
              </a:rPr>
              <a:t>, </a:t>
            </a:r>
            <a:r>
              <a:rPr lang="es-ES" dirty="0" err="1">
                <a:solidFill>
                  <a:srgbClr val="0070C0"/>
                </a:solidFill>
              </a:rPr>
              <a:t>amb</a:t>
            </a:r>
            <a:r>
              <a:rPr lang="es-ES" dirty="0">
                <a:solidFill>
                  <a:srgbClr val="0070C0"/>
                </a:solidFill>
              </a:rPr>
              <a:t> </a:t>
            </a:r>
            <a:r>
              <a:rPr lang="es-ES" dirty="0" err="1">
                <a:solidFill>
                  <a:srgbClr val="0070C0"/>
                </a:solidFill>
              </a:rPr>
              <a:t>l'amor</a:t>
            </a:r>
            <a:r>
              <a:rPr lang="es-ES" dirty="0">
                <a:solidFill>
                  <a:srgbClr val="0070C0"/>
                </a:solidFill>
              </a:rPr>
              <a:t> </a:t>
            </a:r>
            <a:r>
              <a:rPr lang="es-ES" dirty="0" err="1">
                <a:solidFill>
                  <a:srgbClr val="0070C0"/>
                </a:solidFill>
              </a:rPr>
              <a:t>als</a:t>
            </a:r>
            <a:r>
              <a:rPr lang="es-ES" dirty="0">
                <a:solidFill>
                  <a:srgbClr val="0070C0"/>
                </a:solidFill>
              </a:rPr>
              <a:t> </a:t>
            </a:r>
            <a:r>
              <a:rPr lang="es-ES" dirty="0" err="1">
                <a:solidFill>
                  <a:srgbClr val="0070C0"/>
                </a:solidFill>
              </a:rPr>
              <a:t>deures</a:t>
            </a:r>
            <a:r>
              <a:rPr lang="es-ES" dirty="0">
                <a:solidFill>
                  <a:srgbClr val="0070C0"/>
                </a:solidFill>
              </a:rPr>
              <a:t> del </a:t>
            </a:r>
            <a:r>
              <a:rPr lang="es-ES" dirty="0" err="1">
                <a:solidFill>
                  <a:srgbClr val="0070C0"/>
                </a:solidFill>
              </a:rPr>
              <a:t>vostre</a:t>
            </a:r>
            <a:r>
              <a:rPr lang="es-ES" dirty="0">
                <a:solidFill>
                  <a:srgbClr val="0070C0"/>
                </a:solidFill>
              </a:rPr>
              <a:t> </a:t>
            </a:r>
            <a:r>
              <a:rPr lang="es-ES" dirty="0" err="1">
                <a:solidFill>
                  <a:srgbClr val="0070C0"/>
                </a:solidFill>
              </a:rPr>
              <a:t>estat</a:t>
            </a:r>
            <a:r>
              <a:rPr lang="es-ES" dirty="0">
                <a:solidFill>
                  <a:srgbClr val="0070C0"/>
                </a:solidFill>
              </a:rPr>
              <a:t>; </a:t>
            </a:r>
            <a:r>
              <a:rPr lang="es-ES" i="1" dirty="0">
                <a:solidFill>
                  <a:srgbClr val="0070C0"/>
                </a:solidFill>
              </a:rPr>
              <a:t>que </a:t>
            </a:r>
            <a:r>
              <a:rPr lang="es-ES" i="1" dirty="0" err="1">
                <a:solidFill>
                  <a:srgbClr val="0070C0"/>
                </a:solidFill>
              </a:rPr>
              <a:t>prengueu</a:t>
            </a:r>
            <a:r>
              <a:rPr lang="es-ES" i="1" dirty="0">
                <a:solidFill>
                  <a:srgbClr val="0070C0"/>
                </a:solidFill>
              </a:rPr>
              <a:t> </a:t>
            </a:r>
            <a:r>
              <a:rPr lang="es-ES" i="1" dirty="0" err="1">
                <a:solidFill>
                  <a:srgbClr val="0070C0"/>
                </a:solidFill>
              </a:rPr>
              <a:t>l'escut</a:t>
            </a:r>
            <a:r>
              <a:rPr lang="es-ES" i="1" dirty="0">
                <a:solidFill>
                  <a:srgbClr val="0070C0"/>
                </a:solidFill>
              </a:rPr>
              <a:t> de la fe, </a:t>
            </a:r>
            <a:r>
              <a:rPr lang="es-ES" i="1" dirty="0" err="1">
                <a:solidFill>
                  <a:srgbClr val="0070C0"/>
                </a:solidFill>
              </a:rPr>
              <a:t>amb</a:t>
            </a:r>
            <a:r>
              <a:rPr lang="es-ES" i="1" dirty="0">
                <a:solidFill>
                  <a:srgbClr val="0070C0"/>
                </a:solidFill>
              </a:rPr>
              <a:t> el </a:t>
            </a:r>
            <a:r>
              <a:rPr lang="es-ES" i="1" dirty="0" err="1">
                <a:solidFill>
                  <a:srgbClr val="0070C0"/>
                </a:solidFill>
              </a:rPr>
              <a:t>qual</a:t>
            </a:r>
            <a:r>
              <a:rPr lang="es-ES" i="1" dirty="0">
                <a:solidFill>
                  <a:srgbClr val="0070C0"/>
                </a:solidFill>
              </a:rPr>
              <a:t> </a:t>
            </a:r>
            <a:r>
              <a:rPr lang="es-ES" i="1" dirty="0" err="1">
                <a:solidFill>
                  <a:srgbClr val="0070C0"/>
                </a:solidFill>
              </a:rPr>
              <a:t>pugueu</a:t>
            </a:r>
            <a:r>
              <a:rPr lang="es-ES" i="1" dirty="0">
                <a:solidFill>
                  <a:srgbClr val="0070C0"/>
                </a:solidFill>
              </a:rPr>
              <a:t> apagar </a:t>
            </a:r>
            <a:r>
              <a:rPr lang="es-ES" i="1" dirty="0" err="1">
                <a:solidFill>
                  <a:srgbClr val="0070C0"/>
                </a:solidFill>
              </a:rPr>
              <a:t>tots</a:t>
            </a:r>
            <a:r>
              <a:rPr lang="es-ES" i="1" dirty="0">
                <a:solidFill>
                  <a:srgbClr val="0070C0"/>
                </a:solidFill>
              </a:rPr>
              <a:t> </a:t>
            </a:r>
            <a:r>
              <a:rPr lang="es-ES" i="1" dirty="0" err="1">
                <a:solidFill>
                  <a:srgbClr val="0070C0"/>
                </a:solidFill>
              </a:rPr>
              <a:t>els</a:t>
            </a:r>
            <a:r>
              <a:rPr lang="es-ES" i="1" dirty="0">
                <a:solidFill>
                  <a:srgbClr val="0070C0"/>
                </a:solidFill>
              </a:rPr>
              <a:t> </a:t>
            </a:r>
            <a:r>
              <a:rPr lang="es-ES" i="1" dirty="0" err="1">
                <a:solidFill>
                  <a:srgbClr val="0070C0"/>
                </a:solidFill>
              </a:rPr>
              <a:t>dards</a:t>
            </a:r>
            <a:r>
              <a:rPr lang="es-ES" i="1" dirty="0">
                <a:solidFill>
                  <a:srgbClr val="0070C0"/>
                </a:solidFill>
              </a:rPr>
              <a:t> </a:t>
            </a:r>
            <a:r>
              <a:rPr lang="es-ES" i="1" dirty="0" err="1">
                <a:solidFill>
                  <a:srgbClr val="0070C0"/>
                </a:solidFill>
              </a:rPr>
              <a:t>encesos</a:t>
            </a:r>
            <a:r>
              <a:rPr lang="es-ES" i="1" dirty="0">
                <a:solidFill>
                  <a:srgbClr val="0070C0"/>
                </a:solidFill>
              </a:rPr>
              <a:t> del </a:t>
            </a:r>
            <a:r>
              <a:rPr lang="es-ES" i="1" dirty="0" err="1">
                <a:solidFill>
                  <a:srgbClr val="0070C0"/>
                </a:solidFill>
              </a:rPr>
              <a:t>dimoni</a:t>
            </a:r>
            <a:r>
              <a:rPr lang="es-ES" i="1" dirty="0">
                <a:solidFill>
                  <a:srgbClr val="0070C0"/>
                </a:solidFill>
              </a:rPr>
              <a:t>; que vos </a:t>
            </a:r>
            <a:r>
              <a:rPr lang="es-ES" i="1" dirty="0" err="1">
                <a:solidFill>
                  <a:srgbClr val="0070C0"/>
                </a:solidFill>
              </a:rPr>
              <a:t>servisca</a:t>
            </a:r>
            <a:r>
              <a:rPr lang="es-ES" i="1" dirty="0">
                <a:solidFill>
                  <a:srgbClr val="0070C0"/>
                </a:solidFill>
              </a:rPr>
              <a:t> de </a:t>
            </a:r>
            <a:r>
              <a:rPr lang="es-ES" i="1" dirty="0" err="1">
                <a:solidFill>
                  <a:srgbClr val="0070C0"/>
                </a:solidFill>
              </a:rPr>
              <a:t>casc</a:t>
            </a:r>
            <a:r>
              <a:rPr lang="es-ES" i="1" dirty="0">
                <a:solidFill>
                  <a:srgbClr val="0070C0"/>
                </a:solidFill>
              </a:rPr>
              <a:t> </a:t>
            </a:r>
            <a:r>
              <a:rPr lang="es-ES" i="1" dirty="0" err="1">
                <a:solidFill>
                  <a:srgbClr val="0070C0"/>
                </a:solidFill>
              </a:rPr>
              <a:t>l'esperança</a:t>
            </a:r>
            <a:r>
              <a:rPr lang="es-ES" i="1" dirty="0">
                <a:solidFill>
                  <a:srgbClr val="0070C0"/>
                </a:solidFill>
              </a:rPr>
              <a:t> de la </a:t>
            </a:r>
            <a:r>
              <a:rPr lang="es-ES" i="1" dirty="0" err="1">
                <a:solidFill>
                  <a:srgbClr val="0070C0"/>
                </a:solidFill>
              </a:rPr>
              <a:t>salvació</a:t>
            </a:r>
            <a:r>
              <a:rPr lang="es-ES" i="1" dirty="0">
                <a:solidFill>
                  <a:srgbClr val="0070C0"/>
                </a:solidFill>
              </a:rPr>
              <a:t>, i </a:t>
            </a:r>
            <a:r>
              <a:rPr lang="es-ES" i="1" dirty="0" err="1">
                <a:solidFill>
                  <a:srgbClr val="0070C0"/>
                </a:solidFill>
              </a:rPr>
              <a:t>d'espasa</a:t>
            </a:r>
            <a:r>
              <a:rPr lang="es-ES" i="1" dirty="0">
                <a:solidFill>
                  <a:srgbClr val="0070C0"/>
                </a:solidFill>
              </a:rPr>
              <a:t> la </a:t>
            </a:r>
            <a:r>
              <a:rPr lang="es-ES" i="1" dirty="0" err="1">
                <a:solidFill>
                  <a:srgbClr val="0070C0"/>
                </a:solidFill>
              </a:rPr>
              <a:t>paraula</a:t>
            </a:r>
            <a:r>
              <a:rPr lang="es-ES" i="1" dirty="0">
                <a:solidFill>
                  <a:srgbClr val="0070C0"/>
                </a:solidFill>
              </a:rPr>
              <a:t> de </a:t>
            </a:r>
            <a:r>
              <a:rPr lang="es-ES" i="1" dirty="0" err="1">
                <a:solidFill>
                  <a:srgbClr val="0070C0"/>
                </a:solidFill>
              </a:rPr>
              <a:t>Déu</a:t>
            </a:r>
            <a:r>
              <a:rPr lang="es-ES" i="1" dirty="0">
                <a:solidFill>
                  <a:srgbClr val="0070C0"/>
                </a:solidFill>
              </a:rPr>
              <a:t>.</a:t>
            </a:r>
          </a:p>
          <a:p>
            <a:pPr algn="just"/>
            <a:endParaRPr lang="es-ES" dirty="0">
              <a:solidFill>
                <a:srgbClr val="0070C0"/>
              </a:solidFill>
            </a:endParaRPr>
          </a:p>
          <a:p>
            <a:pPr algn="just"/>
            <a:r>
              <a:rPr lang="es-ES" dirty="0">
                <a:solidFill>
                  <a:srgbClr val="0070C0"/>
                </a:solidFill>
              </a:rPr>
              <a:t>Per </a:t>
            </a:r>
            <a:r>
              <a:rPr lang="es-ES" dirty="0" err="1">
                <a:solidFill>
                  <a:srgbClr val="0070C0"/>
                </a:solidFill>
              </a:rPr>
              <a:t>mitjà</a:t>
            </a:r>
            <a:r>
              <a:rPr lang="es-ES" dirty="0">
                <a:solidFill>
                  <a:srgbClr val="0070C0"/>
                </a:solidFill>
              </a:rPr>
              <a:t> </a:t>
            </a:r>
            <a:r>
              <a:rPr lang="es-ES" dirty="0" err="1">
                <a:solidFill>
                  <a:srgbClr val="0070C0"/>
                </a:solidFill>
              </a:rPr>
              <a:t>d'aquestes</a:t>
            </a:r>
            <a:r>
              <a:rPr lang="es-ES" dirty="0">
                <a:solidFill>
                  <a:srgbClr val="0070C0"/>
                </a:solidFill>
              </a:rPr>
              <a:t> armes, </a:t>
            </a:r>
            <a:r>
              <a:rPr lang="es-ES" dirty="0" err="1">
                <a:solidFill>
                  <a:srgbClr val="0070C0"/>
                </a:solidFill>
              </a:rPr>
              <a:t>diu</a:t>
            </a:r>
            <a:r>
              <a:rPr lang="es-ES" dirty="0">
                <a:solidFill>
                  <a:srgbClr val="0070C0"/>
                </a:solidFill>
              </a:rPr>
              <a:t> el </a:t>
            </a:r>
            <a:r>
              <a:rPr lang="es-ES" dirty="0" err="1">
                <a:solidFill>
                  <a:srgbClr val="0070C0"/>
                </a:solidFill>
              </a:rPr>
              <a:t>mateix</a:t>
            </a:r>
            <a:r>
              <a:rPr lang="es-ES" dirty="0">
                <a:solidFill>
                  <a:srgbClr val="0070C0"/>
                </a:solidFill>
              </a:rPr>
              <a:t> </a:t>
            </a:r>
            <a:r>
              <a:rPr lang="es-ES" dirty="0" err="1">
                <a:solidFill>
                  <a:srgbClr val="0070C0"/>
                </a:solidFill>
              </a:rPr>
              <a:t>sant</a:t>
            </a:r>
            <a:r>
              <a:rPr lang="es-ES" dirty="0">
                <a:solidFill>
                  <a:srgbClr val="0070C0"/>
                </a:solidFill>
              </a:rPr>
              <a:t> Pau, </a:t>
            </a:r>
            <a:r>
              <a:rPr lang="es-ES" i="1" dirty="0">
                <a:solidFill>
                  <a:srgbClr val="0070C0"/>
                </a:solidFill>
              </a:rPr>
              <a:t>la </a:t>
            </a:r>
            <a:r>
              <a:rPr lang="es-ES" i="1" dirty="0" err="1">
                <a:solidFill>
                  <a:srgbClr val="0070C0"/>
                </a:solidFill>
              </a:rPr>
              <a:t>pau</a:t>
            </a:r>
            <a:r>
              <a:rPr lang="es-ES" i="1" dirty="0">
                <a:solidFill>
                  <a:srgbClr val="0070C0"/>
                </a:solidFill>
              </a:rPr>
              <a:t> de </a:t>
            </a:r>
            <a:r>
              <a:rPr lang="es-ES" i="1" dirty="0" err="1">
                <a:solidFill>
                  <a:srgbClr val="0070C0"/>
                </a:solidFill>
              </a:rPr>
              <a:t>Jesucrist</a:t>
            </a:r>
            <a:r>
              <a:rPr lang="es-ES" i="1" dirty="0">
                <a:solidFill>
                  <a:srgbClr val="0070C0"/>
                </a:solidFill>
              </a:rPr>
              <a:t> </a:t>
            </a:r>
            <a:r>
              <a:rPr lang="es-ES" i="1" dirty="0" err="1">
                <a:solidFill>
                  <a:srgbClr val="0070C0"/>
                </a:solidFill>
              </a:rPr>
              <a:t>estarà</a:t>
            </a:r>
            <a:r>
              <a:rPr lang="es-ES" i="1" dirty="0">
                <a:solidFill>
                  <a:srgbClr val="0070C0"/>
                </a:solidFill>
              </a:rPr>
              <a:t> </a:t>
            </a:r>
            <a:r>
              <a:rPr lang="es-ES" i="1" dirty="0" err="1">
                <a:solidFill>
                  <a:srgbClr val="0070C0"/>
                </a:solidFill>
              </a:rPr>
              <a:t>veritablement</a:t>
            </a:r>
            <a:r>
              <a:rPr lang="es-ES" i="1" dirty="0">
                <a:solidFill>
                  <a:srgbClr val="0070C0"/>
                </a:solidFill>
              </a:rPr>
              <a:t> en </a:t>
            </a:r>
            <a:r>
              <a:rPr lang="es-ES" i="1" dirty="0" err="1">
                <a:solidFill>
                  <a:srgbClr val="0070C0"/>
                </a:solidFill>
              </a:rPr>
              <a:t>els</a:t>
            </a:r>
            <a:r>
              <a:rPr lang="es-ES" i="1" dirty="0">
                <a:solidFill>
                  <a:srgbClr val="0070C0"/>
                </a:solidFill>
              </a:rPr>
              <a:t> </a:t>
            </a:r>
            <a:r>
              <a:rPr lang="es-ES" i="1" dirty="0" err="1">
                <a:solidFill>
                  <a:srgbClr val="0070C0"/>
                </a:solidFill>
              </a:rPr>
              <a:t>vostres</a:t>
            </a:r>
            <a:r>
              <a:rPr lang="es-ES" i="1" dirty="0">
                <a:solidFill>
                  <a:srgbClr val="0070C0"/>
                </a:solidFill>
              </a:rPr>
              <a:t> </a:t>
            </a:r>
            <a:r>
              <a:rPr lang="es-ES" i="1" dirty="0" err="1">
                <a:solidFill>
                  <a:srgbClr val="0070C0"/>
                </a:solidFill>
              </a:rPr>
              <a:t>cors</a:t>
            </a:r>
            <a:r>
              <a:rPr lang="es-ES" i="1" dirty="0">
                <a:solidFill>
                  <a:srgbClr val="0070C0"/>
                </a:solidFill>
              </a:rPr>
              <a:t>.</a:t>
            </a:r>
            <a:r>
              <a:rPr lang="es-ES" dirty="0">
                <a:solidFill>
                  <a:srgbClr val="0070C0"/>
                </a:solidFill>
              </a:rPr>
              <a:t> (3, 1)</a:t>
            </a:r>
          </a:p>
          <a:p>
            <a:pPr algn="just"/>
            <a:endParaRPr lang="es-ES" dirty="0"/>
          </a:p>
        </p:txBody>
      </p:sp>
      <p:pic>
        <p:nvPicPr>
          <p:cNvPr id="1026" name="Picture 2" descr="https://institutopedagogicodediriamba.files.wordpress.com/2010/10/26784_393837212848_58767882848_3908062_3196952_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50" y="1841535"/>
            <a:ext cx="2439970" cy="23400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_n4cavIk0Yt4/S7gtbdnzUnI/AAAAAAAAAAs/FOmwCBAd4xM/s1600/DeLaSa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68" y="4181592"/>
            <a:ext cx="2434752" cy="72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31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evistaecclesia.com/wp-content/uploads/2015/11/tiempo-or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02" y="1409935"/>
            <a:ext cx="2286000" cy="351219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831182" y="259207"/>
            <a:ext cx="4804529" cy="6356677"/>
          </a:xfrm>
          <a:prstGeom prst="rect">
            <a:avLst/>
          </a:prstGeom>
          <a:solidFill>
            <a:schemeClr val="accent4">
              <a:lumMod val="20000"/>
              <a:lumOff val="80000"/>
            </a:schemeClr>
          </a:solidFill>
        </p:spPr>
        <p:txBody>
          <a:bodyPr wrap="square">
            <a:spAutoFit/>
          </a:bodyPr>
          <a:lstStyle/>
          <a:p>
            <a:pPr algn="ctr">
              <a:lnSpc>
                <a:spcPct val="107000"/>
              </a:lnSpc>
              <a:spcAft>
                <a:spcPts val="800"/>
              </a:spcAft>
            </a:pPr>
            <a:r>
              <a:rPr lang="es-ES" sz="2800" b="1" dirty="0">
                <a:latin typeface="Calibri" panose="020F0502020204030204" pitchFamily="34" charset="0"/>
                <a:ea typeface="Calibri" panose="020F0502020204030204" pitchFamily="34" charset="0"/>
                <a:cs typeface="Times New Roman" panose="02020603050405020304" pitchFamily="18" charset="0"/>
              </a:rPr>
              <a:t>Salmo de esperanza</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ES" sz="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Muchas veces, Señor, </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en mi existencia,</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me desanimo por cualquier cosa.</a:t>
            </a:r>
          </a:p>
          <a:p>
            <a:pPr algn="ctr">
              <a:lnSpc>
                <a:spcPct val="107000"/>
              </a:lnSpc>
              <a:spcAft>
                <a:spcPts val="0"/>
              </a:spcAft>
            </a:pPr>
            <a:endParaRPr lang="es-ES" sz="14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Es más, me “desinflo”</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cuando la situación</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se va complicando </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y no soy capaz.</a:t>
            </a:r>
          </a:p>
          <a:p>
            <a:pPr algn="ctr">
              <a:lnSpc>
                <a:spcPct val="107000"/>
              </a:lnSpc>
              <a:spcAft>
                <a:spcPts val="800"/>
              </a:spcAft>
            </a:pPr>
            <a:r>
              <a:rPr lang="es-ES" sz="1400" dirty="0">
                <a:latin typeface="Arial" panose="020B0604020202020204" pitchFamily="34" charset="0"/>
                <a:ea typeface="Calibri" panose="020F0502020204030204" pitchFamily="34" charset="0"/>
                <a:cs typeface="Arial" panose="020B0604020202020204" pitchFamily="34" charset="0"/>
              </a:rPr>
              <a:t>Porque esta es una gran verdad:</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no soy capaz de casi nada,</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me da miedo convertirme,</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me asusta la entrega,</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me aterra mi incapacidad.</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Sin embargo, Señor,</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hoy quiero convertirme.</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Sé que con mis fuerzas no puedo,</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pero lo quiero,</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deseo ardientemente cambiar de rumbo.</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Ir por el camino del amor </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y el compromiso,</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en favor siempre</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de los desheredados </a:t>
            </a:r>
          </a:p>
          <a:p>
            <a:pPr algn="ctr">
              <a:lnSpc>
                <a:spcPct val="107000"/>
              </a:lnSpc>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de este mundo. </a:t>
            </a:r>
            <a:r>
              <a:rPr lang="es-ES" sz="1400" b="1" dirty="0">
                <a:latin typeface="Arial" panose="020B0604020202020204" pitchFamily="34" charset="0"/>
                <a:ea typeface="Calibri" panose="020F0502020204030204" pitchFamily="34" charset="0"/>
                <a:cs typeface="Arial" panose="020B0604020202020204" pitchFamily="34" charset="0"/>
              </a:rPr>
              <a:t>Amén</a:t>
            </a:r>
            <a:r>
              <a:rPr lang="es-ES" sz="900" b="1" dirty="0">
                <a:latin typeface="Arial" panose="020B0604020202020204" pitchFamily="34" charset="0"/>
                <a:ea typeface="Calibri" panose="020F0502020204030204" pitchFamily="34" charset="0"/>
                <a:cs typeface="Times New Roman" panose="02020603050405020304" pitchFamily="18" charset="0"/>
              </a:rPr>
              <a:t>.</a:t>
            </a:r>
            <a:endParaRPr lang="es-ES" sz="8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16398" t="14378" r="18460" b="11686"/>
          <a:stretch/>
        </p:blipFill>
        <p:spPr>
          <a:xfrm>
            <a:off x="7211505" y="1500336"/>
            <a:ext cx="4840293" cy="3648173"/>
          </a:xfrm>
          <a:prstGeom prst="rect">
            <a:avLst/>
          </a:prstGeom>
        </p:spPr>
      </p:pic>
    </p:spTree>
    <p:extLst>
      <p:ext uri="{BB962C8B-B14F-4D97-AF65-F5344CB8AC3E}">
        <p14:creationId xmlns:p14="http://schemas.microsoft.com/office/powerpoint/2010/main" val="69794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asallesantander.es/images/lasalle/logos/hara-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9221" y="145127"/>
            <a:ext cx="1319753" cy="97883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490369" y="0"/>
            <a:ext cx="7844557" cy="923330"/>
          </a:xfrm>
          <a:prstGeom prst="rect">
            <a:avLst/>
          </a:prstGeom>
          <a:noFill/>
        </p:spPr>
        <p:txBody>
          <a:bodyPr wrap="square" lIns="91440" tIns="45720" rIns="91440" bIns="45720">
            <a:spAutoFit/>
          </a:bodyPr>
          <a:lstStyle/>
          <a:p>
            <a:pPr algn="ctr"/>
            <a:r>
              <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JUEVES MOMENTO</a:t>
            </a:r>
          </a:p>
        </p:txBody>
      </p:sp>
      <p:sp>
        <p:nvSpPr>
          <p:cNvPr id="4" name="Rectángulo 3"/>
          <p:cNvSpPr/>
          <p:nvPr/>
        </p:nvSpPr>
        <p:spPr>
          <a:xfrm>
            <a:off x="867266" y="1636735"/>
            <a:ext cx="10851708" cy="4031873"/>
          </a:xfrm>
          <a:prstGeom prst="rect">
            <a:avLst/>
          </a:prstGeom>
          <a:solidFill>
            <a:schemeClr val="bg1"/>
          </a:solidFill>
        </p:spPr>
        <p:txBody>
          <a:bodyPr wrap="square">
            <a:spAutoFit/>
          </a:bodyPr>
          <a:lstStyle/>
          <a:p>
            <a:pPr algn="just"/>
            <a:r>
              <a:rPr lang="es-ES" sz="3200" b="1" dirty="0">
                <a:solidFill>
                  <a:srgbClr val="0070C0"/>
                </a:solidFill>
                <a:latin typeface="Arial" panose="020B0604020202020204" pitchFamily="34" charset="0"/>
                <a:cs typeface="Arial" panose="020B0604020202020204" pitchFamily="34" charset="0"/>
              </a:rPr>
              <a:t>La actividad HARA, VIENE EN UN PPT APARTE</a:t>
            </a:r>
          </a:p>
          <a:p>
            <a:pPr algn="just"/>
            <a:endParaRPr lang="es-ES" sz="3200" b="1" dirty="0">
              <a:solidFill>
                <a:srgbClr val="0070C0"/>
              </a:solidFill>
              <a:latin typeface="Arial" panose="020B0604020202020204" pitchFamily="34" charset="0"/>
              <a:cs typeface="Arial" panose="020B0604020202020204" pitchFamily="34" charset="0"/>
            </a:endParaRPr>
          </a:p>
          <a:p>
            <a:pPr algn="just"/>
            <a:r>
              <a:rPr lang="es-ES" sz="2400" b="1" dirty="0">
                <a:solidFill>
                  <a:srgbClr val="0070C0"/>
                </a:solidFill>
                <a:latin typeface="Arial" panose="020B0604020202020204" pitchFamily="34" charset="0"/>
                <a:cs typeface="Arial" panose="020B0604020202020204" pitchFamily="34" charset="0"/>
              </a:rPr>
              <a:t>Este jueves cambiamos de dinámica, </a:t>
            </a:r>
          </a:p>
          <a:p>
            <a:pPr algn="just"/>
            <a:r>
              <a:rPr lang="es-ES" sz="2400" b="1" dirty="0">
                <a:solidFill>
                  <a:srgbClr val="0070C0"/>
                </a:solidFill>
                <a:latin typeface="Arial" panose="020B0604020202020204" pitchFamily="34" charset="0"/>
                <a:cs typeface="Arial" panose="020B0604020202020204" pitchFamily="34" charset="0"/>
              </a:rPr>
              <a:t>poner música suave y entregar un mándala a cada alumno, </a:t>
            </a:r>
          </a:p>
          <a:p>
            <a:pPr algn="just"/>
            <a:r>
              <a:rPr lang="es-ES" sz="2400" b="1" dirty="0">
                <a:solidFill>
                  <a:srgbClr val="0070C0"/>
                </a:solidFill>
                <a:latin typeface="Arial" panose="020B0604020202020204" pitchFamily="34" charset="0"/>
                <a:cs typeface="Arial" panose="020B0604020202020204" pitchFamily="34" charset="0"/>
              </a:rPr>
              <a:t>en silencio, lo pintan o colorean</a:t>
            </a:r>
          </a:p>
          <a:p>
            <a:pPr algn="just"/>
            <a:r>
              <a:rPr lang="es-ES" sz="2400" b="1" dirty="0">
                <a:solidFill>
                  <a:srgbClr val="0070C0"/>
                </a:solidFill>
                <a:latin typeface="Arial" panose="020B0604020202020204" pitchFamily="34" charset="0"/>
                <a:cs typeface="Arial" panose="020B0604020202020204" pitchFamily="34" charset="0"/>
              </a:rPr>
              <a:t>Hay cuatro modelos diferentes para fotocopiar, cortar por la mitad y repartir uno a cada uno.</a:t>
            </a:r>
          </a:p>
          <a:p>
            <a:pPr algn="just"/>
            <a:endParaRPr lang="es-ES" sz="2400" b="1" dirty="0">
              <a:solidFill>
                <a:srgbClr val="0070C0"/>
              </a:solidFill>
              <a:latin typeface="Arial" panose="020B0604020202020204" pitchFamily="34" charset="0"/>
              <a:cs typeface="Arial" panose="020B0604020202020204" pitchFamily="34" charset="0"/>
            </a:endParaRPr>
          </a:p>
          <a:p>
            <a:pPr algn="just"/>
            <a:r>
              <a:rPr lang="es-ES" sz="2400" b="1" dirty="0">
                <a:solidFill>
                  <a:srgbClr val="0070C0"/>
                </a:solidFill>
                <a:latin typeface="Arial" panose="020B0604020202020204" pitchFamily="34" charset="0"/>
                <a:cs typeface="Arial" panose="020B0604020202020204" pitchFamily="34" charset="0"/>
              </a:rPr>
              <a:t>Hacen referencia al Domingo de Ramos y, </a:t>
            </a:r>
          </a:p>
          <a:p>
            <a:pPr algn="just"/>
            <a:r>
              <a:rPr lang="es-ES" sz="2400" b="1" dirty="0">
                <a:solidFill>
                  <a:srgbClr val="0070C0"/>
                </a:solidFill>
                <a:latin typeface="Arial" panose="020B0604020202020204" pitchFamily="34" charset="0"/>
                <a:cs typeface="Arial" panose="020B0604020202020204" pitchFamily="34" charset="0"/>
              </a:rPr>
              <a:t>en algunos esta la palabra </a:t>
            </a:r>
            <a:r>
              <a:rPr lang="es-ES" sz="2400" b="1" dirty="0" err="1">
                <a:solidFill>
                  <a:srgbClr val="0070C0"/>
                </a:solidFill>
                <a:latin typeface="Arial" panose="020B0604020202020204" pitchFamily="34" charset="0"/>
                <a:cs typeface="Arial" panose="020B0604020202020204" pitchFamily="34" charset="0"/>
              </a:rPr>
              <a:t>Hossana</a:t>
            </a:r>
            <a:r>
              <a:rPr lang="es-ES" sz="2400" b="1" dirty="0">
                <a:solidFill>
                  <a:srgbClr val="0070C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44843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93597" y="224934"/>
            <a:ext cx="10906812" cy="523220"/>
          </a:xfrm>
          <a:prstGeom prst="rect">
            <a:avLst/>
          </a:prstGeom>
          <a:solidFill>
            <a:schemeClr val="bg1"/>
          </a:solidFill>
        </p:spPr>
        <p:txBody>
          <a:bodyPr wrap="square" rtlCol="0">
            <a:spAutoFit/>
          </a:bodyPr>
          <a:lstStyle/>
          <a:p>
            <a:pPr algn="ctr"/>
            <a:r>
              <a:rPr lang="es-ES" sz="2800" dirty="0">
                <a:solidFill>
                  <a:srgbClr val="FFC000"/>
                </a:solidFill>
                <a:latin typeface="Arial Black" panose="020B0A04020102020204" pitchFamily="34" charset="0"/>
                <a:cs typeface="Agent Orange" panose="00000400000000000000" pitchFamily="2" charset="0"/>
              </a:rPr>
              <a:t>IDEAS PARA EL COMENTARIO CON LOS ALUMNOS</a:t>
            </a:r>
            <a:endParaRPr lang="es-ES" sz="3600" dirty="0">
              <a:solidFill>
                <a:srgbClr val="FFC000"/>
              </a:solidFill>
              <a:latin typeface="Arial Black" panose="020B0A04020102020204" pitchFamily="34" charset="0"/>
              <a:cs typeface="Agent Orange" panose="00000400000000000000" pitchFamily="2" charset="0"/>
            </a:endParaRPr>
          </a:p>
        </p:txBody>
      </p:sp>
      <p:sp>
        <p:nvSpPr>
          <p:cNvPr id="5" name="Rectángulo 4"/>
          <p:cNvSpPr/>
          <p:nvPr/>
        </p:nvSpPr>
        <p:spPr>
          <a:xfrm>
            <a:off x="693597" y="1406015"/>
            <a:ext cx="10906812"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1º LEEMOS EL EVANGELIO</a:t>
            </a:r>
          </a:p>
        </p:txBody>
      </p:sp>
      <p:sp>
        <p:nvSpPr>
          <p:cNvPr id="9" name="CuadroTexto 8"/>
          <p:cNvSpPr txBox="1"/>
          <p:nvPr/>
        </p:nvSpPr>
        <p:spPr>
          <a:xfrm>
            <a:off x="693597" y="861641"/>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(09 DE ABRIL 2017) </a:t>
            </a:r>
            <a:r>
              <a:rPr lang="es-ES" sz="2200" dirty="0">
                <a:solidFill>
                  <a:srgbClr val="7030A0"/>
                </a:solidFill>
                <a:latin typeface="Arial Black" panose="020B0A04020102020204" pitchFamily="34" charset="0"/>
                <a:cs typeface="Agent Orange" panose="00000400000000000000" pitchFamily="2" charset="0"/>
              </a:rPr>
              <a:t>DOMINGO DE RAMOS </a:t>
            </a:r>
            <a:r>
              <a:rPr lang="es-ES" dirty="0">
                <a:solidFill>
                  <a:srgbClr val="7030A0"/>
                </a:solidFill>
                <a:latin typeface="Arial Black" panose="020B0A04020102020204" pitchFamily="34" charset="0"/>
                <a:cs typeface="Agent Orange" panose="00000400000000000000" pitchFamily="2" charset="0"/>
              </a:rPr>
              <a:t>Ciclo A      </a:t>
            </a:r>
            <a:r>
              <a:rPr lang="es-ES" sz="1400" dirty="0" err="1">
                <a:solidFill>
                  <a:srgbClr val="7030A0"/>
                </a:solidFill>
                <a:latin typeface="Arial Black" panose="020B0A04020102020204" pitchFamily="34" charset="0"/>
                <a:cs typeface="Agent Orange" panose="00000400000000000000" pitchFamily="2" charset="0"/>
              </a:rPr>
              <a:t>Lc</a:t>
            </a:r>
            <a:r>
              <a:rPr lang="es-ES" sz="1400" dirty="0">
                <a:solidFill>
                  <a:srgbClr val="7030A0"/>
                </a:solidFill>
                <a:latin typeface="Arial Black" panose="020B0A04020102020204" pitchFamily="34" charset="0"/>
                <a:cs typeface="Agent Orange" panose="00000400000000000000" pitchFamily="2" charset="0"/>
              </a:rPr>
              <a:t> 22,14-23,56</a:t>
            </a:r>
            <a:endParaRPr lang="es-ES" sz="2000" dirty="0">
              <a:solidFill>
                <a:srgbClr val="7030A0"/>
              </a:solidFill>
              <a:latin typeface="Arial Black" panose="020B0A04020102020204" pitchFamily="34" charset="0"/>
              <a:cs typeface="Agent Orange" panose="00000400000000000000" pitchFamily="2" charset="0"/>
            </a:endParaRPr>
          </a:p>
        </p:txBody>
      </p:sp>
      <p:sp>
        <p:nvSpPr>
          <p:cNvPr id="11" name="Rectángulo 10"/>
          <p:cNvSpPr/>
          <p:nvPr/>
        </p:nvSpPr>
        <p:spPr>
          <a:xfrm>
            <a:off x="693597" y="2078312"/>
            <a:ext cx="10906812" cy="3447098"/>
          </a:xfrm>
          <a:prstGeom prst="rect">
            <a:avLst/>
          </a:prstGeom>
          <a:solidFill>
            <a:schemeClr val="bg1"/>
          </a:solidFill>
        </p:spPr>
        <p:txBody>
          <a:bodyPr wrap="square">
            <a:spAutoFit/>
          </a:bodyPr>
          <a:lstStyle/>
          <a:p>
            <a:pPr algn="just"/>
            <a:r>
              <a:rPr lang="es-ES" sz="2000" dirty="0"/>
              <a:t>[14] Cuando llegó la hora, se puso a la mesa con los apóstoles [15] y les dijo: ---Cuánto he deseado comer con vosotros esta víctima pascual antes de mi pasión. [16] Os aseguro que no volveré a comerla hasta que alcance su cumplimiento en el reino de Dios. [17] Y tomando la copa, dio gracias y dijo: ---Tomad esto y repartidlo entre vosotros. [18] Os digo que en adelante no beberé del fruto de la vid hasta que no llegue el reinado de Dios. [19] Tomando pan, dio gracias, lo partió y se lo dio diciendo: ---Esto es mi cuerpo, que se entrega por vosotros. Haced esto en memoria mía. [20] Igualmente tomó la copa después de cenar y dijo: ---Ésta es la copa de la nueva alianza, sellada con mi sangre, que se derrama por vosotros. [21] Pero, ¡atención!, que la mano del que me entrega está conmigo en la mesa. [22] Este Hombre sigue el camino que se le ha fijado; pero, ¡ay de aquél que lo entrega! [23] Ellos comenzaron a preguntarse entre sí quién de ellos era el que iba a entregarlo. [56] Lo arrestaron, lo condujeron y lo metieron en casa del sumo sacerdote. Pedro le seguía a distancia. </a:t>
            </a:r>
            <a:endParaRPr lang="es-ES" sz="1900" dirty="0"/>
          </a:p>
        </p:txBody>
      </p:sp>
    </p:spTree>
    <p:extLst>
      <p:ext uri="{BB962C8B-B14F-4D97-AF65-F5344CB8AC3E}">
        <p14:creationId xmlns:p14="http://schemas.microsoft.com/office/powerpoint/2010/main" val="2138991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596" y="852157"/>
            <a:ext cx="10823427" cy="5447645"/>
          </a:xfrm>
          <a:prstGeom prst="rect">
            <a:avLst/>
          </a:prstGeom>
          <a:solidFill>
            <a:schemeClr val="bg1"/>
          </a:solidFill>
        </p:spPr>
        <p:txBody>
          <a:bodyPr wrap="square">
            <a:spAutoFit/>
          </a:bodyPr>
          <a:lstStyle/>
          <a:p>
            <a:pPr algn="just"/>
            <a:r>
              <a:rPr lang="es-ES" sz="2000" b="1" dirty="0">
                <a:latin typeface="Arial" panose="020B0604020202020204" pitchFamily="34" charset="0"/>
                <a:cs typeface="Arial" panose="020B0604020202020204" pitchFamily="34" charset="0"/>
              </a:rPr>
              <a:t>Este domingo leemos la pasión según San Lucas.</a:t>
            </a:r>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Jesús tiene claro su destino y lo acepta, podría enfadarse, escaparse, huir, pero es consecuente y coherente hasta la ÚLTIMA CONSECUENCIA, entregar su vida por la humanidad. </a:t>
            </a:r>
          </a:p>
          <a:p>
            <a:pPr algn="just"/>
            <a:endParaRPr lang="es-ES" sz="2000"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No de una forma dulce y suave, sino violenta, dolorosa, golpeado, burlado, tratado como un delincuente… y finalmente crucificado.</a:t>
            </a:r>
          </a:p>
          <a:p>
            <a:pPr algn="just"/>
            <a:r>
              <a:rPr lang="es-ES" sz="2000" b="1" dirty="0">
                <a:solidFill>
                  <a:srgbClr val="0070C0"/>
                </a:solidFill>
                <a:latin typeface="Arial" panose="020B0604020202020204" pitchFamily="34" charset="0"/>
                <a:cs typeface="Arial" panose="020B0604020202020204" pitchFamily="34" charset="0"/>
              </a:rPr>
              <a:t>Cada año revisamos este momento. Los cristianos,  todas  las personas tenemos que mejorar y ser capaces de vivir nuestras cruces  con ánimo de mejorarnos. </a:t>
            </a:r>
          </a:p>
          <a:p>
            <a:pPr algn="just"/>
            <a:endParaRPr lang="es-ES" sz="2000" b="1" dirty="0">
              <a:solidFill>
                <a:srgbClr val="0070C0"/>
              </a:solidFill>
              <a:latin typeface="Arial" panose="020B0604020202020204" pitchFamily="34" charset="0"/>
              <a:cs typeface="Arial" panose="020B0604020202020204" pitchFamily="34" charset="0"/>
            </a:endParaRPr>
          </a:p>
          <a:p>
            <a:pPr algn="just"/>
            <a:r>
              <a:rPr lang="es-ES" sz="2000" b="1" dirty="0">
                <a:solidFill>
                  <a:srgbClr val="0070C0"/>
                </a:solidFill>
                <a:latin typeface="Arial" panose="020B0604020202020204" pitchFamily="34" charset="0"/>
                <a:cs typeface="Arial" panose="020B0604020202020204" pitchFamily="34" charset="0"/>
              </a:rPr>
              <a:t>Pasamos de la crucifixión a la VIDA, A LA RESURECCIÓN</a:t>
            </a:r>
            <a:endParaRPr lang="es-ES" sz="800" b="1" dirty="0">
              <a:solidFill>
                <a:srgbClr val="0070C0"/>
              </a:solidFill>
              <a:latin typeface="Arial" panose="020B0604020202020204" pitchFamily="34" charset="0"/>
              <a:cs typeface="Arial" panose="020B0604020202020204" pitchFamily="34" charset="0"/>
            </a:endParaRPr>
          </a:p>
          <a:p>
            <a:pPr algn="just"/>
            <a:r>
              <a:rPr lang="es-ES" sz="2400" b="1" dirty="0">
                <a:solidFill>
                  <a:srgbClr val="0070C0"/>
                </a:solidFill>
                <a:latin typeface="Arial" panose="020B0604020202020204" pitchFamily="34" charset="0"/>
                <a:cs typeface="Arial" panose="020B0604020202020204" pitchFamily="34" charset="0"/>
              </a:rPr>
              <a:t>Y TÚ:  </a:t>
            </a:r>
            <a:r>
              <a:rPr lang="es-ES" sz="2000" b="1" dirty="0">
                <a:solidFill>
                  <a:srgbClr val="0070C0"/>
                </a:solidFill>
                <a:latin typeface="Arial" panose="020B0604020202020204" pitchFamily="34" charset="0"/>
                <a:cs typeface="Arial" panose="020B0604020202020204" pitchFamily="34" charset="0"/>
              </a:rPr>
              <a:t> ¿en qué mejoras para vivir la resurrección, aquí y ahora?</a:t>
            </a:r>
          </a:p>
          <a:p>
            <a:pPr algn="just"/>
            <a:endParaRPr lang="es-ES" sz="2000" b="1" dirty="0">
              <a:latin typeface="Arial" panose="020B0604020202020204" pitchFamily="34" charset="0"/>
              <a:cs typeface="Arial" panose="020B0604020202020204" pitchFamily="34" charset="0"/>
            </a:endParaRPr>
          </a:p>
          <a:p>
            <a:pPr algn="just"/>
            <a:endParaRPr lang="es-ES" sz="400" b="1" dirty="0">
              <a:latin typeface="Arial" panose="020B0604020202020204" pitchFamily="34" charset="0"/>
              <a:cs typeface="Arial" panose="020B0604020202020204" pitchFamily="34" charset="0"/>
            </a:endParaRPr>
          </a:p>
          <a:p>
            <a:pPr algn="ctr"/>
            <a:r>
              <a:rPr lang="es-ES" sz="2000" b="1" dirty="0">
                <a:solidFill>
                  <a:srgbClr val="FF0000"/>
                </a:solidFill>
                <a:latin typeface="Arial" panose="020B0604020202020204" pitchFamily="34" charset="0"/>
                <a:cs typeface="Arial" panose="020B0604020202020204" pitchFamily="34" charset="0"/>
              </a:rPr>
              <a:t>RECUERDA LA FELICIDAD SE ALCANZA AQUÍ SI PONES LOS MEDIOS </a:t>
            </a:r>
          </a:p>
          <a:p>
            <a:pPr algn="ctr"/>
            <a:r>
              <a:rPr lang="es-ES" sz="2000" b="1" dirty="0">
                <a:solidFill>
                  <a:srgbClr val="FF0000"/>
                </a:solidFill>
                <a:latin typeface="Arial" panose="020B0604020202020204" pitchFamily="34" charset="0"/>
                <a:cs typeface="Arial" panose="020B0604020202020204" pitchFamily="34" charset="0"/>
              </a:rPr>
              <a:t>NO ESPERES AL MÁS ALLÁ</a:t>
            </a:r>
          </a:p>
          <a:p>
            <a:pPr algn="ctr"/>
            <a:r>
              <a:rPr lang="es-ES" sz="2000" b="1" dirty="0">
                <a:solidFill>
                  <a:srgbClr val="FF0000"/>
                </a:solidFill>
                <a:latin typeface="Arial" panose="020B0604020202020204" pitchFamily="34" charset="0"/>
                <a:cs typeface="Arial" panose="020B0604020202020204" pitchFamily="34" charset="0"/>
              </a:rPr>
              <a:t>EMPIEZA A MEJORARTE Y SER FELIZ HOY, </a:t>
            </a:r>
          </a:p>
          <a:p>
            <a:pPr algn="ctr"/>
            <a:r>
              <a:rPr lang="es-ES" sz="2000" b="1" dirty="0">
                <a:solidFill>
                  <a:srgbClr val="FF0000"/>
                </a:solidFill>
                <a:latin typeface="Arial" panose="020B0604020202020204" pitchFamily="34" charset="0"/>
                <a:cs typeface="Arial" panose="020B0604020202020204" pitchFamily="34" charset="0"/>
              </a:rPr>
              <a:t>DESDE ESTE MOMENTO</a:t>
            </a:r>
          </a:p>
        </p:txBody>
      </p:sp>
      <p:sp>
        <p:nvSpPr>
          <p:cNvPr id="5" name="Rectángulo 4"/>
          <p:cNvSpPr/>
          <p:nvPr/>
        </p:nvSpPr>
        <p:spPr>
          <a:xfrm>
            <a:off x="693597" y="255598"/>
            <a:ext cx="10823427"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2º SUGERENCIAS PARA EL COMENTARIO CON LOS ALUMNOS</a:t>
            </a:r>
          </a:p>
        </p:txBody>
      </p:sp>
    </p:spTree>
    <p:extLst>
      <p:ext uri="{BB962C8B-B14F-4D97-AF65-F5344CB8AC3E}">
        <p14:creationId xmlns:p14="http://schemas.microsoft.com/office/powerpoint/2010/main" val="169770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597" y="255598"/>
            <a:ext cx="10823427"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3.- OTROS RECURSOS</a:t>
            </a:r>
          </a:p>
        </p:txBody>
      </p:sp>
      <p:sp>
        <p:nvSpPr>
          <p:cNvPr id="3" name="Rectángulo 2"/>
          <p:cNvSpPr/>
          <p:nvPr/>
        </p:nvSpPr>
        <p:spPr>
          <a:xfrm>
            <a:off x="1393348" y="1128016"/>
            <a:ext cx="7422225" cy="954107"/>
          </a:xfrm>
          <a:prstGeom prst="rect">
            <a:avLst/>
          </a:prstGeom>
          <a:solidFill>
            <a:schemeClr val="bg1"/>
          </a:solidFill>
        </p:spPr>
        <p:txBody>
          <a:bodyPr wrap="none">
            <a:spAutoFit/>
          </a:bodyPr>
          <a:lstStyle/>
          <a:p>
            <a:r>
              <a:rPr lang="es-ES" sz="2800" dirty="0">
                <a:hlinkClick r:id="rId2"/>
              </a:rPr>
              <a:t>https://www.youtube.com/watch?v=vhlcW4iRHII</a:t>
            </a:r>
            <a:endParaRPr lang="es-ES" sz="2800" dirty="0"/>
          </a:p>
          <a:p>
            <a:r>
              <a:rPr lang="es-ES" sz="2800" dirty="0"/>
              <a:t> VIDEO DEL EVANGELIO. VERBO DIVINO.</a:t>
            </a:r>
          </a:p>
        </p:txBody>
      </p:sp>
      <p:sp>
        <p:nvSpPr>
          <p:cNvPr id="5" name="Rectángulo 4"/>
          <p:cNvSpPr/>
          <p:nvPr/>
        </p:nvSpPr>
        <p:spPr>
          <a:xfrm>
            <a:off x="1393348" y="2554432"/>
            <a:ext cx="6666570" cy="954107"/>
          </a:xfrm>
          <a:prstGeom prst="rect">
            <a:avLst/>
          </a:prstGeom>
          <a:solidFill>
            <a:schemeClr val="bg1"/>
          </a:solidFill>
        </p:spPr>
        <p:txBody>
          <a:bodyPr wrap="square">
            <a:spAutoFit/>
          </a:bodyPr>
          <a:lstStyle/>
          <a:p>
            <a:r>
              <a:rPr lang="es-ES" sz="2800" dirty="0">
                <a:hlinkClick r:id="rId3"/>
              </a:rPr>
              <a:t>http://www.pastoralsj.org/</a:t>
            </a:r>
            <a:endParaRPr lang="es-ES" sz="2800" dirty="0"/>
          </a:p>
          <a:p>
            <a:r>
              <a:rPr lang="es-ES" sz="2800" dirty="0"/>
              <a:t>Oración y biblia</a:t>
            </a:r>
          </a:p>
        </p:txBody>
      </p:sp>
      <p:sp>
        <p:nvSpPr>
          <p:cNvPr id="6" name="Rectángulo 5"/>
          <p:cNvSpPr/>
          <p:nvPr/>
        </p:nvSpPr>
        <p:spPr>
          <a:xfrm>
            <a:off x="1393348" y="3813369"/>
            <a:ext cx="6600582" cy="954107"/>
          </a:xfrm>
          <a:prstGeom prst="rect">
            <a:avLst/>
          </a:prstGeom>
          <a:solidFill>
            <a:schemeClr val="bg1"/>
          </a:solidFill>
        </p:spPr>
        <p:txBody>
          <a:bodyPr wrap="square">
            <a:spAutoFit/>
          </a:bodyPr>
          <a:lstStyle/>
          <a:p>
            <a:r>
              <a:rPr lang="es-ES" sz="2800" dirty="0">
                <a:hlinkClick r:id="rId4"/>
              </a:rPr>
              <a:t>http://www.feadulta.com/es/</a:t>
            </a:r>
            <a:endParaRPr lang="es-ES" sz="2800" dirty="0"/>
          </a:p>
          <a:p>
            <a:r>
              <a:rPr lang="es-ES" sz="2800" dirty="0"/>
              <a:t>Comentario</a:t>
            </a:r>
          </a:p>
        </p:txBody>
      </p:sp>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0969" y="4639116"/>
            <a:ext cx="2857500" cy="2066925"/>
          </a:xfrm>
          <a:prstGeom prst="rect">
            <a:avLst/>
          </a:prstGeom>
        </p:spPr>
      </p:pic>
    </p:spTree>
    <p:extLst>
      <p:ext uri="{BB962C8B-B14F-4D97-AF65-F5344CB8AC3E}">
        <p14:creationId xmlns:p14="http://schemas.microsoft.com/office/powerpoint/2010/main" val="3209614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22170" y="235670"/>
            <a:ext cx="10906812" cy="1077218"/>
          </a:xfrm>
          <a:prstGeom prst="rect">
            <a:avLst/>
          </a:prstGeom>
          <a:solidFill>
            <a:schemeClr val="bg1"/>
          </a:solidFill>
        </p:spPr>
        <p:txBody>
          <a:bodyPr wrap="square" rtlCol="0">
            <a:spAutoFit/>
          </a:bodyPr>
          <a:lstStyle/>
          <a:p>
            <a:pPr algn="r"/>
            <a:r>
              <a:rPr lang="es-ES" sz="4400" dirty="0">
                <a:latin typeface="Agent Orange" panose="00000400000000000000" pitchFamily="2" charset="0"/>
                <a:cs typeface="Agent Orange" panose="00000400000000000000" pitchFamily="2" charset="0"/>
              </a:rPr>
              <a:t>desmigando el evangelio</a:t>
            </a:r>
          </a:p>
          <a:p>
            <a:pPr algn="r"/>
            <a:r>
              <a:rPr lang="es-ES" sz="2000" dirty="0">
                <a:latin typeface="Agent Orange" panose="00000400000000000000" pitchFamily="2" charset="0"/>
                <a:cs typeface="Agent Orange" panose="00000400000000000000" pitchFamily="2" charset="0"/>
              </a:rPr>
              <a:t>Curso 2016-17</a:t>
            </a:r>
          </a:p>
        </p:txBody>
      </p:sp>
      <p:sp>
        <p:nvSpPr>
          <p:cNvPr id="6" name="CuadroTexto 5"/>
          <p:cNvSpPr txBox="1"/>
          <p:nvPr/>
        </p:nvSpPr>
        <p:spPr>
          <a:xfrm>
            <a:off x="622170" y="1312888"/>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(09 DE ABRIL 2017) </a:t>
            </a:r>
            <a:r>
              <a:rPr lang="es-ES" sz="2200" dirty="0">
                <a:solidFill>
                  <a:srgbClr val="7030A0"/>
                </a:solidFill>
                <a:latin typeface="Arial Black" panose="020B0A04020102020204" pitchFamily="34" charset="0"/>
                <a:cs typeface="Agent Orange" panose="00000400000000000000" pitchFamily="2" charset="0"/>
              </a:rPr>
              <a:t>DOMINGO DE RAMOS </a:t>
            </a:r>
            <a:r>
              <a:rPr lang="es-ES" dirty="0">
                <a:solidFill>
                  <a:srgbClr val="7030A0"/>
                </a:solidFill>
                <a:latin typeface="Arial Black" panose="020B0A04020102020204" pitchFamily="34" charset="0"/>
                <a:cs typeface="Agent Orange" panose="00000400000000000000" pitchFamily="2" charset="0"/>
              </a:rPr>
              <a:t>Ciclo A      </a:t>
            </a:r>
            <a:r>
              <a:rPr lang="es-ES" sz="1400" dirty="0" err="1">
                <a:solidFill>
                  <a:srgbClr val="7030A0"/>
                </a:solidFill>
                <a:latin typeface="Arial Black" panose="020B0A04020102020204" pitchFamily="34" charset="0"/>
                <a:cs typeface="Agent Orange" panose="00000400000000000000" pitchFamily="2" charset="0"/>
              </a:rPr>
              <a:t>Lc</a:t>
            </a:r>
            <a:r>
              <a:rPr lang="es-ES" sz="1400" dirty="0">
                <a:solidFill>
                  <a:srgbClr val="7030A0"/>
                </a:solidFill>
                <a:latin typeface="Arial Black" panose="020B0A04020102020204" pitchFamily="34" charset="0"/>
                <a:cs typeface="Agent Orange" panose="00000400000000000000" pitchFamily="2" charset="0"/>
              </a:rPr>
              <a:t> 22,14-23,56</a:t>
            </a:r>
            <a:endParaRPr lang="es-ES" sz="2000" dirty="0">
              <a:solidFill>
                <a:srgbClr val="7030A0"/>
              </a:solidFill>
              <a:latin typeface="Arial Black" panose="020B0A04020102020204" pitchFamily="34" charset="0"/>
              <a:cs typeface="Agent Orange" panose="00000400000000000000" pitchFamily="2"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70" y="1743775"/>
            <a:ext cx="5351247" cy="4955199"/>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417" y="1743775"/>
            <a:ext cx="5555565" cy="4955199"/>
          </a:xfrm>
          <a:prstGeom prst="rect">
            <a:avLst/>
          </a:prstGeom>
        </p:spPr>
      </p:pic>
    </p:spTree>
    <p:extLst>
      <p:ext uri="{BB962C8B-B14F-4D97-AF65-F5344CB8AC3E}">
        <p14:creationId xmlns:p14="http://schemas.microsoft.com/office/powerpoint/2010/main" val="3416019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3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537" y="643467"/>
            <a:ext cx="6172926" cy="5571066"/>
          </a:xfrm>
          <a:prstGeom prst="rect">
            <a:avLst/>
          </a:prstGeom>
        </p:spPr>
      </p:pic>
    </p:spTree>
    <p:extLst>
      <p:ext uri="{BB962C8B-B14F-4D97-AF65-F5344CB8AC3E}">
        <p14:creationId xmlns:p14="http://schemas.microsoft.com/office/powerpoint/2010/main" val="1250640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33626" b="10124"/>
          <a:stretch/>
        </p:blipFill>
        <p:spPr>
          <a:xfrm>
            <a:off x="20" y="10"/>
            <a:ext cx="12191980" cy="6857990"/>
          </a:xfrm>
          <a:prstGeom prst="rect">
            <a:avLst/>
          </a:prstGeom>
        </p:spPr>
      </p:pic>
    </p:spTree>
    <p:extLst>
      <p:ext uri="{BB962C8B-B14F-4D97-AF65-F5344CB8AC3E}">
        <p14:creationId xmlns:p14="http://schemas.microsoft.com/office/powerpoint/2010/main" val="646331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11178" b="9035"/>
          <a:stretch/>
        </p:blipFill>
        <p:spPr>
          <a:xfrm>
            <a:off x="20" y="10"/>
            <a:ext cx="12191980" cy="6857990"/>
          </a:xfrm>
          <a:prstGeom prst="rect">
            <a:avLst/>
          </a:prstGeom>
        </p:spPr>
      </p:pic>
    </p:spTree>
    <p:extLst>
      <p:ext uri="{BB962C8B-B14F-4D97-AF65-F5344CB8AC3E}">
        <p14:creationId xmlns:p14="http://schemas.microsoft.com/office/powerpoint/2010/main" val="189553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201442" y="285587"/>
            <a:ext cx="6400801" cy="4401205"/>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sz="2000" dirty="0">
                <a:solidFill>
                  <a:schemeClr val="accent6">
                    <a:lumMod val="75000"/>
                  </a:schemeClr>
                </a:solidFill>
              </a:rPr>
              <a:t>¿Qué no se habrá dicho sobre la ciudad más santa del mundo, la que ha estado unida, la ciudad eterna construida hace miles de años, cuya historia resuena en el susurrar del viento entre las murallas, donde cada piedra relata un hecho prodigioso de un lugar que ha atraído a millones de peregrinos desde hace miles de años? Así es Jerusalén, la capital de Israel, la única ciudad del mundo que tiene 70 nombres de amor y anhelo, la que en los mapas antiguos aparece en el centro del mundo y aún hoy produce tanta admiración como una joven novia.</a:t>
            </a:r>
          </a:p>
          <a:p>
            <a:pPr lvl="0" algn="just" eaLnBrk="0" fontAlgn="base" hangingPunct="0">
              <a:spcBef>
                <a:spcPct val="0"/>
              </a:spcBef>
              <a:spcAft>
                <a:spcPct val="0"/>
              </a:spcAft>
            </a:pPr>
            <a:endParaRPr kumimoji="0" lang="es-ES" altLang="es-ES" sz="2000" b="0" i="0" u="none" strike="noStrike" cap="none" normalizeH="0" baseline="0" dirty="0">
              <a:ln>
                <a:noFill/>
              </a:ln>
              <a:solidFill>
                <a:schemeClr val="tx1"/>
              </a:solidFill>
              <a:effectLst/>
              <a:latin typeface="Arial" panose="020B0604020202020204" pitchFamily="34" charset="0"/>
            </a:endParaRPr>
          </a:p>
          <a:p>
            <a:pPr lvl="0" algn="just" eaLnBrk="0" fontAlgn="base" hangingPunct="0">
              <a:spcBef>
                <a:spcPct val="0"/>
              </a:spcBef>
              <a:spcAft>
                <a:spcPct val="0"/>
              </a:spcAft>
            </a:pPr>
            <a:r>
              <a:rPr lang="es-ES" altLang="es-ES" sz="2000" dirty="0">
                <a:latin typeface="Arial" panose="020B0604020202020204" pitchFamily="34" charset="0"/>
                <a:hlinkClick r:id="rId2"/>
              </a:rPr>
              <a:t>http://www.goisrael.es/Tourism_Spa/Tourist%20Information/Discover%20Israel/Cities/Paginas/Jerusalem.aspx</a:t>
            </a:r>
            <a:endParaRPr lang="es-ES" altLang="es-ES" sz="2000" dirty="0">
              <a:latin typeface="Arial" panose="020B0604020202020204" pitchFamily="34" charset="0"/>
            </a:endParaRPr>
          </a:p>
          <a:p>
            <a:pPr lvl="0" algn="just" eaLnBrk="0" fontAlgn="base" hangingPunct="0">
              <a:spcBef>
                <a:spcPct val="0"/>
              </a:spcBef>
              <a:spcAft>
                <a:spcPct val="0"/>
              </a:spcAft>
            </a:pPr>
            <a:endParaRPr kumimoji="0" lang="es-ES" altLang="es-ES" sz="2000" b="0" i="0" u="none" strike="noStrike" cap="none" normalizeH="0" baseline="0" dirty="0">
              <a:ln>
                <a:noFill/>
              </a:ln>
              <a:solidFill>
                <a:schemeClr val="tx1"/>
              </a:solidFill>
              <a:effectLst/>
              <a:latin typeface="Arial" panose="020B0604020202020204" pitchFamily="34"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51" y="388458"/>
            <a:ext cx="4179312" cy="5940088"/>
          </a:xfrm>
          <a:prstGeom prst="rect">
            <a:avLst/>
          </a:prstGeom>
        </p:spPr>
      </p:pic>
      <p:sp>
        <p:nvSpPr>
          <p:cNvPr id="7" name="Flecha: hacia la izquierda 6"/>
          <p:cNvSpPr/>
          <p:nvPr/>
        </p:nvSpPr>
        <p:spPr>
          <a:xfrm rot="2845651">
            <a:off x="2357566" y="5116195"/>
            <a:ext cx="1593130" cy="3487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5201442" y="5401576"/>
            <a:ext cx="6400801" cy="954107"/>
          </a:xfrm>
          <a:prstGeom prst="rect">
            <a:avLst/>
          </a:prstGeom>
          <a:solidFill>
            <a:schemeClr val="bg1"/>
          </a:solidFill>
        </p:spPr>
        <p:txBody>
          <a:bodyPr wrap="square">
            <a:spAutoFit/>
          </a:bodyPr>
          <a:lstStyle/>
          <a:p>
            <a:r>
              <a:rPr lang="es-ES" sz="2800" dirty="0">
                <a:hlinkClick r:id="rId4"/>
              </a:rPr>
              <a:t>http://www.mgar.net/africa/jerusale.htm</a:t>
            </a:r>
            <a:endParaRPr lang="es-ES" sz="2800" dirty="0"/>
          </a:p>
          <a:p>
            <a:endParaRPr lang="es-ES" sz="2800" dirty="0"/>
          </a:p>
        </p:txBody>
      </p:sp>
    </p:spTree>
    <p:extLst>
      <p:ext uri="{BB962C8B-B14F-4D97-AF65-F5344CB8AC3E}">
        <p14:creationId xmlns:p14="http://schemas.microsoft.com/office/powerpoint/2010/main" val="54004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0799" y="346670"/>
            <a:ext cx="5325175" cy="6124754"/>
          </a:xfrm>
          <a:prstGeom prst="rect">
            <a:avLst/>
          </a:prstGeom>
          <a:solidFill>
            <a:schemeClr val="bg1"/>
          </a:solidFill>
        </p:spPr>
        <p:txBody>
          <a:bodyPr wrap="square">
            <a:spAutoFit/>
          </a:bodyPr>
          <a:lstStyle/>
          <a:p>
            <a:pPr algn="just"/>
            <a:r>
              <a:rPr lang="es-ES" sz="2800" dirty="0">
                <a:latin typeface="Arial" panose="020B0604020202020204" pitchFamily="34" charset="0"/>
                <a:cs typeface="Arial" panose="020B0604020202020204" pitchFamily="34" charset="0"/>
              </a:rPr>
              <a:t>Según el relato evangélico, los que pasaban ante Jesús crucificado sobre la colina del Gólgota se burlaban de él y, riéndose de su impotencia, le decían: «Si eres Hijo de Dios, bájate de la cruz». </a:t>
            </a:r>
          </a:p>
          <a:p>
            <a:pPr algn="just"/>
            <a:endParaRPr lang="es-ES" sz="2800" dirty="0">
              <a:latin typeface="Arial" panose="020B0604020202020204" pitchFamily="34" charset="0"/>
              <a:cs typeface="Arial" panose="020B0604020202020204" pitchFamily="34" charset="0"/>
            </a:endParaRPr>
          </a:p>
          <a:p>
            <a:pPr algn="just"/>
            <a:r>
              <a:rPr lang="es-ES" sz="2800" b="1" dirty="0">
                <a:latin typeface="Arial" panose="020B0604020202020204" pitchFamily="34" charset="0"/>
                <a:cs typeface="Arial" panose="020B0604020202020204" pitchFamily="34" charset="0"/>
              </a:rPr>
              <a:t>Jesús no responde a la provocación. </a:t>
            </a:r>
            <a:r>
              <a:rPr lang="es-ES" sz="2800" b="1" dirty="0">
                <a:solidFill>
                  <a:srgbClr val="FF0000"/>
                </a:solidFill>
                <a:latin typeface="Arial" panose="020B0604020202020204" pitchFamily="34" charset="0"/>
                <a:cs typeface="Arial" panose="020B0604020202020204" pitchFamily="34" charset="0"/>
              </a:rPr>
              <a:t>Su respuesta es un silencio cargado de misterio. </a:t>
            </a:r>
            <a:r>
              <a:rPr lang="es-ES" sz="2800" dirty="0">
                <a:latin typeface="Arial" panose="020B0604020202020204" pitchFamily="34" charset="0"/>
                <a:cs typeface="Arial" panose="020B0604020202020204" pitchFamily="34" charset="0"/>
              </a:rPr>
              <a:t>Precisamente porque es Hijo de Dios permanecerá en la cruz hasta su muerte</a:t>
            </a:r>
            <a:r>
              <a:rPr lang="es-ES" sz="2000" dirty="0"/>
              <a:t>.</a:t>
            </a:r>
            <a:endParaRPr lang="es-ES" sz="2400" b="1" dirty="0">
              <a:solidFill>
                <a:srgbClr val="FF00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974" y="346670"/>
            <a:ext cx="6202017" cy="6124754"/>
          </a:xfrm>
          <a:prstGeom prst="rect">
            <a:avLst/>
          </a:prstGeom>
        </p:spPr>
      </p:pic>
    </p:spTree>
    <p:extLst>
      <p:ext uri="{BB962C8B-B14F-4D97-AF65-F5344CB8AC3E}">
        <p14:creationId xmlns:p14="http://schemas.microsoft.com/office/powerpoint/2010/main" val="49139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39741" y="598155"/>
            <a:ext cx="5541484" cy="5570756"/>
          </a:xfrm>
          <a:prstGeom prst="rect">
            <a:avLst/>
          </a:prstGeom>
          <a:solidFill>
            <a:schemeClr val="bg1"/>
          </a:solidFill>
        </p:spPr>
        <p:txBody>
          <a:bodyPr wrap="square">
            <a:spAutoFit/>
          </a:bodyPr>
          <a:lstStyle/>
          <a:p>
            <a:pPr algn="just"/>
            <a:r>
              <a:rPr lang="es-ES" sz="2800" b="1" dirty="0"/>
              <a:t>Las preguntas son inevitables: </a:t>
            </a:r>
          </a:p>
          <a:p>
            <a:pPr algn="just"/>
            <a:endParaRPr lang="es-ES" sz="2000" dirty="0"/>
          </a:p>
          <a:p>
            <a:pPr algn="ctr"/>
            <a:r>
              <a:rPr lang="es-ES" sz="2800" b="1" dirty="0">
                <a:solidFill>
                  <a:srgbClr val="FF0000"/>
                </a:solidFill>
              </a:rPr>
              <a:t>¿Cómo es posible creer en un Dios crucificado por los hombres? </a:t>
            </a:r>
          </a:p>
          <a:p>
            <a:pPr algn="ctr"/>
            <a:endParaRPr lang="es-ES" sz="2800" b="1" dirty="0">
              <a:solidFill>
                <a:srgbClr val="FF0000"/>
              </a:solidFill>
            </a:endParaRPr>
          </a:p>
          <a:p>
            <a:pPr algn="ctr"/>
            <a:r>
              <a:rPr lang="es-ES" sz="2800" b="1" dirty="0">
                <a:solidFill>
                  <a:srgbClr val="FF0000"/>
                </a:solidFill>
              </a:rPr>
              <a:t>¿Nos damos cuenta de lo que estamos diciendo? </a:t>
            </a:r>
          </a:p>
          <a:p>
            <a:pPr algn="ctr"/>
            <a:endParaRPr lang="es-ES" sz="2800" b="1" dirty="0">
              <a:solidFill>
                <a:srgbClr val="FF0000"/>
              </a:solidFill>
            </a:endParaRPr>
          </a:p>
          <a:p>
            <a:pPr algn="ctr"/>
            <a:r>
              <a:rPr lang="es-ES" sz="2800" b="1" dirty="0">
                <a:solidFill>
                  <a:srgbClr val="FF0000"/>
                </a:solidFill>
              </a:rPr>
              <a:t>¿Qué hace Dios en una cruz? </a:t>
            </a:r>
          </a:p>
          <a:p>
            <a:pPr algn="ctr"/>
            <a:endParaRPr lang="es-ES" sz="2800" b="1" dirty="0">
              <a:solidFill>
                <a:srgbClr val="FF0000"/>
              </a:solidFill>
            </a:endParaRPr>
          </a:p>
          <a:p>
            <a:pPr algn="ctr"/>
            <a:r>
              <a:rPr lang="es-ES" sz="2800" b="1" dirty="0">
                <a:solidFill>
                  <a:srgbClr val="FF0000"/>
                </a:solidFill>
              </a:rPr>
              <a:t>¿Cómo puede subsistir una religión fundada en una concepción tan absurda de Dios?</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598154"/>
            <a:ext cx="5284023" cy="5570757"/>
          </a:xfrm>
          <a:prstGeom prst="rect">
            <a:avLst/>
          </a:prstGeom>
        </p:spPr>
      </p:pic>
    </p:spTree>
    <p:extLst>
      <p:ext uri="{BB962C8B-B14F-4D97-AF65-F5344CB8AC3E}">
        <p14:creationId xmlns:p14="http://schemas.microsoft.com/office/powerpoint/2010/main" val="1647182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0237" y="356046"/>
            <a:ext cx="4874581" cy="6001643"/>
          </a:xfrm>
          <a:prstGeom prst="rect">
            <a:avLst/>
          </a:prstGeom>
          <a:solidFill>
            <a:schemeClr val="bg1"/>
          </a:solidFill>
        </p:spPr>
        <p:txBody>
          <a:bodyPr wrap="square">
            <a:spAutoFit/>
          </a:bodyPr>
          <a:lstStyle/>
          <a:p>
            <a:pPr algn="ctr"/>
            <a:r>
              <a:rPr lang="es-ES" sz="3200" b="1" dirty="0">
                <a:solidFill>
                  <a:srgbClr val="FF0000"/>
                </a:solidFill>
              </a:rPr>
              <a:t>Un "Dios crucificado" constituye una revolución y un escándalo</a:t>
            </a:r>
            <a:r>
              <a:rPr lang="es-ES" sz="3200" dirty="0"/>
              <a:t> </a:t>
            </a:r>
            <a:r>
              <a:rPr lang="es-ES" sz="3200" dirty="0">
                <a:solidFill>
                  <a:srgbClr val="FF0000"/>
                </a:solidFill>
              </a:rPr>
              <a:t>que nos obliga a cuestionar todas las ideas que los humanos nos hacemos de un Dios al que supuestamente conocemos.</a:t>
            </a:r>
            <a:r>
              <a:rPr lang="es-ES" sz="3200" dirty="0"/>
              <a:t> </a:t>
            </a:r>
          </a:p>
          <a:p>
            <a:pPr algn="ctr"/>
            <a:endParaRPr lang="es-ES" sz="3200" dirty="0"/>
          </a:p>
          <a:p>
            <a:pPr algn="ctr"/>
            <a:r>
              <a:rPr lang="es-ES" sz="3200" b="1" dirty="0">
                <a:solidFill>
                  <a:srgbClr val="0070C0"/>
                </a:solidFill>
              </a:rPr>
              <a:t>El Crucificado no tiene el rostro ni los rasgos que las religiones atribuyen </a:t>
            </a:r>
          </a:p>
          <a:p>
            <a:pPr algn="ctr"/>
            <a:r>
              <a:rPr lang="es-ES" sz="3200" b="1" dirty="0">
                <a:solidFill>
                  <a:srgbClr val="0070C0"/>
                </a:solidFill>
              </a:rPr>
              <a:t>al Ser Supremo.</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4818" y="356045"/>
            <a:ext cx="5829300" cy="6001643"/>
          </a:xfrm>
          <a:prstGeom prst="rect">
            <a:avLst/>
          </a:prstGeom>
        </p:spPr>
      </p:pic>
    </p:spTree>
    <p:extLst>
      <p:ext uri="{BB962C8B-B14F-4D97-AF65-F5344CB8AC3E}">
        <p14:creationId xmlns:p14="http://schemas.microsoft.com/office/powerpoint/2010/main" val="284732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2867" y="306946"/>
            <a:ext cx="5452072" cy="6124754"/>
          </a:xfrm>
          <a:prstGeom prst="rect">
            <a:avLst/>
          </a:prstGeom>
          <a:solidFill>
            <a:schemeClr val="bg1"/>
          </a:solidFill>
        </p:spPr>
        <p:txBody>
          <a:bodyPr wrap="square">
            <a:spAutoFit/>
          </a:bodyPr>
          <a:lstStyle/>
          <a:p>
            <a:pPr algn="just"/>
            <a:r>
              <a:rPr lang="es-ES" sz="2800" b="1" dirty="0">
                <a:solidFill>
                  <a:srgbClr val="FF0000"/>
                </a:solidFill>
              </a:rPr>
              <a:t>El "Dios crucificado" </a:t>
            </a:r>
            <a:r>
              <a:rPr lang="es-ES" sz="2800" b="1" dirty="0"/>
              <a:t>no es </a:t>
            </a:r>
            <a:r>
              <a:rPr lang="es-ES" sz="2800" dirty="0"/>
              <a:t>un ser omnipotente y majestuoso, feliz e inmutable, ajeno al sufrimiento de los humanos, </a:t>
            </a:r>
            <a:r>
              <a:rPr lang="es-ES" sz="2800" b="1" dirty="0"/>
              <a:t>sino un Dios impotente y humillado que sufre con nosotros el dolor, la angustia y hasta la misma muerte. </a:t>
            </a:r>
          </a:p>
          <a:p>
            <a:pPr algn="just"/>
            <a:endParaRPr lang="es-ES" sz="2800" dirty="0"/>
          </a:p>
          <a:p>
            <a:pPr algn="just"/>
            <a:r>
              <a:rPr lang="es-ES" sz="2800" b="1" dirty="0">
                <a:solidFill>
                  <a:srgbClr val="FF0000"/>
                </a:solidFill>
              </a:rPr>
              <a:t>Con la Cruz, o termina nuestra fe en Dios, o nos abrimos a una comprensión nueva y sorprendente de un Dios que, encarnado en nuestro sufrimiento, nos ama de manera increíble</a:t>
            </a:r>
            <a:r>
              <a:rPr lang="es-ES" sz="2400" b="1" dirty="0">
                <a:solidFill>
                  <a:srgbClr val="FF0000"/>
                </a:solidFill>
              </a:rPr>
              <a:t>.</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1941"/>
          <a:stretch/>
        </p:blipFill>
        <p:spPr>
          <a:xfrm>
            <a:off x="5724938" y="306946"/>
            <a:ext cx="6146945" cy="6124754"/>
          </a:xfrm>
          <a:prstGeom prst="rect">
            <a:avLst/>
          </a:prstGeom>
        </p:spPr>
      </p:pic>
    </p:spTree>
    <p:extLst>
      <p:ext uri="{BB962C8B-B14F-4D97-AF65-F5344CB8AC3E}">
        <p14:creationId xmlns:p14="http://schemas.microsoft.com/office/powerpoint/2010/main" val="152680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0797" y="605120"/>
            <a:ext cx="4199743" cy="5262979"/>
          </a:xfrm>
          <a:prstGeom prst="rect">
            <a:avLst/>
          </a:prstGeom>
          <a:solidFill>
            <a:schemeClr val="bg1"/>
          </a:solidFill>
        </p:spPr>
        <p:txBody>
          <a:bodyPr wrap="square">
            <a:spAutoFit/>
          </a:bodyPr>
          <a:lstStyle/>
          <a:p>
            <a:pPr algn="just"/>
            <a:r>
              <a:rPr lang="es-ES" sz="2400" dirty="0"/>
              <a:t>Ante el Crucificado empezamos a intuir que Dios, en su último misterio, es alguien que sufre con nosotros. </a:t>
            </a:r>
            <a:r>
              <a:rPr lang="es-ES" sz="2400" b="1" dirty="0">
                <a:solidFill>
                  <a:srgbClr val="FF0000"/>
                </a:solidFill>
              </a:rPr>
              <a:t>Nuestra miseria le afecta. Nuestro sufrimiento le salpica. </a:t>
            </a:r>
          </a:p>
          <a:p>
            <a:pPr algn="just"/>
            <a:endParaRPr lang="es-ES" sz="2400" b="1" dirty="0">
              <a:solidFill>
                <a:srgbClr val="FF0000"/>
              </a:solidFill>
            </a:endParaRPr>
          </a:p>
          <a:p>
            <a:pPr algn="just"/>
            <a:r>
              <a:rPr lang="es-ES" sz="2400" b="1" dirty="0">
                <a:solidFill>
                  <a:srgbClr val="0070C0"/>
                </a:solidFill>
              </a:rPr>
              <a:t>No existe un Dios cuya vida transcurre, por decirlo así, al margen de nuestras penas, lágrimas y desgracias. </a:t>
            </a:r>
          </a:p>
          <a:p>
            <a:pPr algn="just"/>
            <a:endParaRPr lang="es-ES" sz="2400" dirty="0"/>
          </a:p>
          <a:p>
            <a:pPr algn="just"/>
            <a:r>
              <a:rPr lang="es-ES" sz="2400" dirty="0"/>
              <a:t>Él está en todos los Calvarios de nuestro mundo</a:t>
            </a:r>
            <a:endParaRPr lang="es-ES" sz="2400" b="1" i="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540" y="605119"/>
            <a:ext cx="6992666" cy="5262979"/>
          </a:xfrm>
          <a:prstGeom prst="rect">
            <a:avLst/>
          </a:prstGeom>
        </p:spPr>
      </p:pic>
    </p:spTree>
    <p:extLst>
      <p:ext uri="{BB962C8B-B14F-4D97-AF65-F5344CB8AC3E}">
        <p14:creationId xmlns:p14="http://schemas.microsoft.com/office/powerpoint/2010/main" val="3785616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597" y="1045254"/>
            <a:ext cx="10906812" cy="3447098"/>
          </a:xfrm>
          <a:prstGeom prst="rect">
            <a:avLst/>
          </a:prstGeom>
          <a:solidFill>
            <a:schemeClr val="bg1"/>
          </a:solidFill>
        </p:spPr>
        <p:txBody>
          <a:bodyPr wrap="square">
            <a:spAutoFit/>
          </a:bodyPr>
          <a:lstStyle/>
          <a:p>
            <a:pPr algn="just"/>
            <a:r>
              <a:rPr lang="es-ES" sz="2000" dirty="0"/>
              <a:t>[14] Cuando llegó la hora, se puso a la mesa con los apóstoles [15] y les dijo: ---Cuánto he deseado comer con vosotros esta víctima pascual antes de mi pasión. [16] Os aseguro que no volveré a comerla hasta que alcance su cumplimiento en el reino de Dios. [17] Y tomando la copa, dio gracias y dijo: ---Tomad esto y repartidlo entre vosotros. [18] Os digo que en adelante no beberé del fruto de la vid hasta que no llegue el reinado de Dios. [19] Tomando pan, dio gracias, lo partió y se lo dio diciendo: ---Esto es mi cuerpo, que se entrega por vosotros. Haced esto en memoria mía. [20] Igualmente tomó la copa después de cenar y dijo: ---Ésta es la copa de la nueva alianza, sellada con mi sangre, que se derrama por vosotros. [21] Pero, ¡atención!, que la mano del que me entrega está conmigo en la mesa. [22] Este Hombre sigue el camino que se le ha fijado; pero, ¡ay de aquél que lo entrega! [23] Ellos comenzaron a preguntarse entre sí quién de ellos era el que iba a entregarlo. [56] Lo arrestaron, lo condujeron y lo metieron en casa del sumo sacerdote. Pedro le seguía a distancia. </a:t>
            </a:r>
            <a:endParaRPr lang="es-ES" sz="1900" dirty="0"/>
          </a:p>
        </p:txBody>
      </p:sp>
      <p:sp>
        <p:nvSpPr>
          <p:cNvPr id="7" name="CuadroTexto 6"/>
          <p:cNvSpPr txBox="1"/>
          <p:nvPr/>
        </p:nvSpPr>
        <p:spPr>
          <a:xfrm>
            <a:off x="693597" y="185281"/>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(09 DE ABRIL 2017) </a:t>
            </a:r>
            <a:r>
              <a:rPr lang="es-ES" sz="2200" dirty="0">
                <a:solidFill>
                  <a:srgbClr val="7030A0"/>
                </a:solidFill>
                <a:latin typeface="Arial Black" panose="020B0A04020102020204" pitchFamily="34" charset="0"/>
                <a:cs typeface="Agent Orange" panose="00000400000000000000" pitchFamily="2" charset="0"/>
              </a:rPr>
              <a:t>DOMINGO DE RAMOS </a:t>
            </a:r>
            <a:r>
              <a:rPr lang="es-ES" dirty="0">
                <a:solidFill>
                  <a:srgbClr val="7030A0"/>
                </a:solidFill>
                <a:latin typeface="Arial Black" panose="020B0A04020102020204" pitchFamily="34" charset="0"/>
                <a:cs typeface="Agent Orange" panose="00000400000000000000" pitchFamily="2" charset="0"/>
              </a:rPr>
              <a:t>Ciclo A      </a:t>
            </a:r>
            <a:r>
              <a:rPr lang="es-ES" sz="1400" dirty="0" err="1">
                <a:solidFill>
                  <a:srgbClr val="7030A0"/>
                </a:solidFill>
                <a:latin typeface="Arial Black" panose="020B0A04020102020204" pitchFamily="34" charset="0"/>
                <a:cs typeface="Agent Orange" panose="00000400000000000000" pitchFamily="2" charset="0"/>
              </a:rPr>
              <a:t>Lc</a:t>
            </a:r>
            <a:r>
              <a:rPr lang="es-ES" sz="1400" dirty="0">
                <a:solidFill>
                  <a:srgbClr val="7030A0"/>
                </a:solidFill>
                <a:latin typeface="Arial Black" panose="020B0A04020102020204" pitchFamily="34" charset="0"/>
                <a:cs typeface="Agent Orange" panose="00000400000000000000" pitchFamily="2" charset="0"/>
              </a:rPr>
              <a:t> 22,14-23,56</a:t>
            </a:r>
            <a:endParaRPr lang="es-ES" sz="2000" dirty="0">
              <a:solidFill>
                <a:srgbClr val="7030A0"/>
              </a:solidFill>
              <a:latin typeface="Arial Black" panose="020B0A04020102020204" pitchFamily="34" charset="0"/>
              <a:cs typeface="Agent Orange" panose="00000400000000000000" pitchFamily="2" charset="0"/>
            </a:endParaRPr>
          </a:p>
        </p:txBody>
      </p:sp>
    </p:spTree>
    <p:extLst>
      <p:ext uri="{BB962C8B-B14F-4D97-AF65-F5344CB8AC3E}">
        <p14:creationId xmlns:p14="http://schemas.microsoft.com/office/powerpoint/2010/main" val="3411089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2834</TotalTime>
  <Words>2022</Words>
  <Application>Microsoft Office PowerPoint</Application>
  <PresentationFormat>Panorámica</PresentationFormat>
  <Paragraphs>127</Paragraphs>
  <Slides>22</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Agent Orange</vt:lpstr>
      <vt:lpstr>Arial</vt:lpstr>
      <vt:lpstr>Arial Black</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GIL NACHER</dc:creator>
  <cp:lastModifiedBy>JAVIER GIL NACHER</cp:lastModifiedBy>
  <cp:revision>342</cp:revision>
  <dcterms:created xsi:type="dcterms:W3CDTF">2016-10-02T05:26:12Z</dcterms:created>
  <dcterms:modified xsi:type="dcterms:W3CDTF">2017-04-05T09:11:34Z</dcterms:modified>
</cp:coreProperties>
</file>