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1" r:id="rId4"/>
    <p:sldId id="272" r:id="rId5"/>
    <p:sldId id="275" r:id="rId6"/>
    <p:sldId id="257" r:id="rId7"/>
    <p:sldId id="258" r:id="rId8"/>
    <p:sldId id="267" r:id="rId9"/>
    <p:sldId id="259" r:id="rId10"/>
    <p:sldId id="260" r:id="rId11"/>
    <p:sldId id="261" r:id="rId12"/>
    <p:sldId id="265" r:id="rId13"/>
    <p:sldId id="262" r:id="rId14"/>
    <p:sldId id="273" r:id="rId15"/>
    <p:sldId id="263" r:id="rId16"/>
    <p:sldId id="274" r:id="rId17"/>
    <p:sldId id="270" r:id="rId18"/>
    <p:sldId id="266" r:id="rId19"/>
    <p:sldId id="264" r:id="rId20"/>
    <p:sldId id="269" r:id="rId21"/>
    <p:sldId id="268" r:id="rId22"/>
    <p:sldId id="27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06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9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78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0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8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2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6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24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0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9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880D-3F0A-4BBE-9749-4F86D2FF4B45}" type="datetimeFigureOut">
              <a:rPr lang="es-ES" smtClean="0"/>
              <a:t>14/02/2017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1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3" name="chimes.wav"/>
          </p:stSnd>
        </p:sndAc>
      </p:transition>
    </mc:Choice>
    <mc:Fallback xmlns="">
      <p:transition spd="slow" advTm="9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39505" y="2366129"/>
            <a:ext cx="667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¡Por favor!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LEE LAS INSTRUCCIONES</a:t>
            </a:r>
          </a:p>
        </p:txBody>
      </p:sp>
    </p:spTree>
    <p:extLst>
      <p:ext uri="{BB962C8B-B14F-4D97-AF65-F5344CB8AC3E}">
        <p14:creationId xmlns:p14="http://schemas.microsoft.com/office/powerpoint/2010/main" val="1471803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4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6475" r="5631" b="23156"/>
          <a:stretch/>
        </p:blipFill>
        <p:spPr>
          <a:xfrm>
            <a:off x="1706250" y="273377"/>
            <a:ext cx="8333296" cy="60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0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"/>
          <a:stretch/>
        </p:blipFill>
        <p:spPr>
          <a:xfrm>
            <a:off x="477781" y="470292"/>
            <a:ext cx="11194500" cy="57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8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" y="365124"/>
            <a:ext cx="10992851" cy="6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59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93370"/>
            <a:ext cx="9377680" cy="62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75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" y="335280"/>
            <a:ext cx="11485880" cy="59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84" y="193992"/>
            <a:ext cx="10079356" cy="63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0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" y="344487"/>
            <a:ext cx="11404918" cy="62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14" y="294640"/>
            <a:ext cx="9537066" cy="64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9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64" y="222504"/>
            <a:ext cx="9261856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47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261620"/>
            <a:ext cx="8468360" cy="62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08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05633" y="2410882"/>
            <a:ext cx="68061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1.- </a:t>
            </a:r>
            <a:r>
              <a:rPr lang="es-ES" sz="2400" dirty="0"/>
              <a:t>Dedica un momento a mirar la imagen que va  a salir. ES IMPORTANTE HACERLO </a:t>
            </a:r>
            <a:r>
              <a:rPr lang="es-ES" sz="3600" b="1" dirty="0"/>
              <a:t>EN SILENCIO</a:t>
            </a:r>
            <a:r>
              <a:rPr lang="es-ES" sz="2400" b="1" dirty="0"/>
              <a:t>. </a:t>
            </a:r>
            <a:r>
              <a:rPr lang="es-ES" sz="2400" dirty="0"/>
              <a:t>NO HAGAS COMENTARIOS </a:t>
            </a:r>
          </a:p>
          <a:p>
            <a:endParaRPr lang="es-ES" sz="2400" dirty="0"/>
          </a:p>
          <a:p>
            <a:r>
              <a:rPr lang="es-ES" sz="2400" b="1" dirty="0"/>
              <a:t>SALDRAN IMÁGENES, </a:t>
            </a:r>
          </a:p>
          <a:p>
            <a:r>
              <a:rPr lang="es-ES" sz="2400" dirty="0"/>
              <a:t>hay tiempo suficiente para que las observes </a:t>
            </a:r>
            <a:r>
              <a:rPr lang="es-ES" sz="2400" b="1" dirty="0"/>
              <a:t>y tomes tu decisión</a:t>
            </a:r>
          </a:p>
          <a:p>
            <a:endParaRPr lang="es-ES" sz="2400" dirty="0"/>
          </a:p>
        </p:txBody>
      </p:sp>
      <p:pic>
        <p:nvPicPr>
          <p:cNvPr id="8194" name="Picture 2" descr="http://4.bp.blogspot.com/-HLXiYie4-PM/UpZL_5l0JSI/AAAAAAAAApE/NK_PN9g8GXc/s640/instru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4" y="0"/>
            <a:ext cx="5776260" cy="17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mpulsodeunanuevavida.org/wp-content/uploads/2015/11/en-el-silencio-la-verdad-se-expres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7" y="2535810"/>
            <a:ext cx="4286457" cy="25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5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9000">
        <p:fad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/>
        </p:blipFill>
        <p:spPr>
          <a:xfrm>
            <a:off x="2534500" y="204378"/>
            <a:ext cx="6911157" cy="6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4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341312"/>
            <a:ext cx="6227128" cy="622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0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4548" y="1800520"/>
            <a:ext cx="6947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¿Qué idea compartes?</a:t>
            </a:r>
          </a:p>
          <a:p>
            <a:endParaRPr lang="es-ES" sz="4400" dirty="0"/>
          </a:p>
          <a:p>
            <a:r>
              <a:rPr lang="es-ES" sz="4400" dirty="0"/>
              <a:t>¿Con que imagen te quedas?</a:t>
            </a:r>
          </a:p>
        </p:txBody>
      </p:sp>
      <p:pic>
        <p:nvPicPr>
          <p:cNvPr id="21506" name="Picture 2" descr="http://www.memesgraciosos.net/covers/preview/frases_bonitas_compartir_con_el_proji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9" y="121605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3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5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50000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0296" y="1600177"/>
            <a:ext cx="1097091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2.- </a:t>
            </a:r>
            <a:r>
              <a:rPr lang="es-ES" sz="2400" b="1" dirty="0"/>
              <a:t>SI ESTAS DE ACUERDO </a:t>
            </a:r>
            <a:r>
              <a:rPr lang="es-ES" sz="2400" dirty="0"/>
              <a:t>CON LA IMAGEN  </a:t>
            </a:r>
            <a:r>
              <a:rPr lang="es-ES" sz="2000" dirty="0"/>
              <a:t>DALE  TU APROBACIÓN CON LA MANO. </a:t>
            </a:r>
            <a:endParaRPr lang="es-ES" sz="2400" dirty="0"/>
          </a:p>
          <a:p>
            <a:endParaRPr lang="es-ES" sz="1400" dirty="0"/>
          </a:p>
          <a:p>
            <a:r>
              <a:rPr lang="es-ES" sz="3200" b="1" dirty="0"/>
              <a:t>3.- </a:t>
            </a:r>
            <a:r>
              <a:rPr lang="es-ES" sz="2400" b="1" dirty="0"/>
              <a:t>SI NO ESTAS DE ACUERDO </a:t>
            </a:r>
            <a:r>
              <a:rPr lang="es-ES" sz="2400" dirty="0"/>
              <a:t>CON LA IMAGEN GIRATE DE ESPALDAS mirando la cartelera</a:t>
            </a:r>
          </a:p>
          <a:p>
            <a:endParaRPr lang="es-ES" sz="1400" dirty="0"/>
          </a:p>
          <a:p>
            <a:r>
              <a:rPr lang="es-ES" sz="3200" b="1" dirty="0"/>
              <a:t>4.- </a:t>
            </a:r>
            <a:r>
              <a:rPr lang="es-ES" sz="2400" dirty="0"/>
              <a:t>Recuerda no digas nada solo OBSERVA, Y DECIDE. </a:t>
            </a:r>
          </a:p>
          <a:p>
            <a:r>
              <a:rPr lang="es-ES" sz="2400" b="1" dirty="0"/>
              <a:t>NO HAGAS O DECIDAS POR LO QUE HACEN LOS OTROS. DECIDE POR TI MISMO.</a:t>
            </a:r>
          </a:p>
          <a:p>
            <a:endParaRPr lang="es-ES" sz="1400" b="1" dirty="0"/>
          </a:p>
          <a:p>
            <a:r>
              <a:rPr lang="es-ES" sz="3200" b="1" dirty="0"/>
              <a:t>5.-</a:t>
            </a:r>
            <a:r>
              <a:rPr lang="es-ES" sz="2400" b="1" dirty="0"/>
              <a:t>Quédate con una imagen </a:t>
            </a:r>
            <a:r>
              <a:rPr lang="es-ES" sz="2400" dirty="0"/>
              <a:t>para compartir que te haya gustado o hecho pensar</a:t>
            </a:r>
          </a:p>
          <a:p>
            <a:endParaRPr lang="es-ES" sz="1600" b="1" dirty="0"/>
          </a:p>
          <a:p>
            <a:r>
              <a:rPr lang="es-ES" sz="3200" b="1" dirty="0"/>
              <a:t>6.-</a:t>
            </a:r>
            <a:r>
              <a:rPr lang="es-ES" sz="2400" b="1" dirty="0"/>
              <a:t>Presta atención a las campanas, </a:t>
            </a:r>
            <a:r>
              <a:rPr lang="es-ES" sz="2400" dirty="0"/>
              <a:t>significa cambio de imagen</a:t>
            </a:r>
          </a:p>
          <a:p>
            <a:endParaRPr lang="es-ES" sz="1200" b="1" dirty="0"/>
          </a:p>
          <a:p>
            <a:r>
              <a:rPr lang="es-ES" sz="3200" b="1" dirty="0"/>
              <a:t>7.- </a:t>
            </a:r>
            <a:r>
              <a:rPr lang="es-ES" sz="2400" b="1" dirty="0"/>
              <a:t>Recuerda que las actitudes se dan en cualquier persona: chico, chica, …</a:t>
            </a:r>
          </a:p>
        </p:txBody>
      </p:sp>
      <p:pic>
        <p:nvPicPr>
          <p:cNvPr id="8194" name="Picture 2" descr="http://4.bp.blogspot.com/-HLXiYie4-PM/UpZL_5l0JSI/AAAAAAAAApE/NK_PN9g8GXc/s640/instru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4" y="0"/>
            <a:ext cx="5776260" cy="17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ngall.com/wp-content/uploads/2016/05/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69" y="1112623"/>
            <a:ext cx="1167942" cy="13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0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8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8000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edia.licdn.com/mpr/mpr/AAEAAQAAAAAAAALXAAAAJDZhOTEzNjUwLWE0ODktNDM0Yy1hNmMyLTI4MTBjYWVmOTg5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04" y="471881"/>
            <a:ext cx="6815993" cy="39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esdecuandoblog.files.wordpress.com/2016/04/comenzamos.gif?w=9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9" y="4725334"/>
            <a:ext cx="8763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3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6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6000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ig07.deviantart.net/d181/f/2012/125/c/b/cuenta_regresiva_de_cine_by_deiby_ybied-d4ynh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73" y="251382"/>
            <a:ext cx="6263326" cy="62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2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8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8000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32" y="698817"/>
            <a:ext cx="8457248" cy="56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19" y="558482"/>
            <a:ext cx="9754165" cy="54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2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/>
        </p:blipFill>
        <p:spPr>
          <a:xfrm>
            <a:off x="1581445" y="311821"/>
            <a:ext cx="8957722" cy="63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4" y="280670"/>
            <a:ext cx="9107895" cy="63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160</Words>
  <Application>Microsoft Office PowerPoint</Application>
  <PresentationFormat>Panorámica</PresentationFormat>
  <Paragraphs>21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GIL NACHER</dc:creator>
  <cp:lastModifiedBy>JAVIER GIL NACHER</cp:lastModifiedBy>
  <cp:revision>24</cp:revision>
  <dcterms:created xsi:type="dcterms:W3CDTF">2016-10-16T10:34:00Z</dcterms:created>
  <dcterms:modified xsi:type="dcterms:W3CDTF">2017-02-14T15:55:47Z</dcterms:modified>
</cp:coreProperties>
</file>