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9" r:id="rId9"/>
    <p:sldId id="270" r:id="rId10"/>
    <p:sldId id="271" r:id="rId11"/>
    <p:sldId id="272" r:id="rId12"/>
    <p:sldId id="273" r:id="rId13"/>
    <p:sldId id="274" r:id="rId14"/>
    <p:sldId id="268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19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89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15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521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92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64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9136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504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422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50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CFA61-FE4F-4FF2-9BF9-FE4EC9952370}" type="datetimeFigureOut">
              <a:rPr lang="es-ES" smtClean="0"/>
              <a:t>01/03/2017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2CF8-D389-41E4-BC65-4E3B596F2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64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257" y="2429510"/>
            <a:ext cx="8479202" cy="3348928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926479" y="836877"/>
            <a:ext cx="67915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Ejercicio de respiración</a:t>
            </a:r>
          </a:p>
        </p:txBody>
      </p:sp>
    </p:spTree>
    <p:extLst>
      <p:ext uri="{BB962C8B-B14F-4D97-AF65-F5344CB8AC3E}">
        <p14:creationId xmlns:p14="http://schemas.microsoft.com/office/powerpoint/2010/main" val="276475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961535"/>
            <a:ext cx="102752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    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QUIERO  (3) CAMBIAR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712835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pPr lvl="3"/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   PIENSO      EXPIRO        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HE (3) CAMBIADO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339124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961535"/>
            <a:ext cx="102752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    INSPIRO      PIENSO             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QUIERO  (3) CAMBIAR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94394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pPr lvl="3"/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EXPIRO    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PIENSO        EXPIRO     </a:t>
            </a:r>
            <a:r>
              <a:rPr lang="es-ES" sz="1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PIENSO      EXPIRO        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HE  (3) CAMBIADO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23125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49311" y="678730"/>
            <a:ext cx="82861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REPETIMOS EL EJERCICIO </a:t>
            </a:r>
          </a:p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O TRES VECES MAS </a:t>
            </a:r>
          </a:p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NUESTRO RITMO</a:t>
            </a:r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6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97204" y="838986"/>
            <a:ext cx="1027521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Vamos a realizar un ejercicio de respiración </a:t>
            </a:r>
            <a:r>
              <a:rPr lang="es-E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USANDO PALABRAS, </a:t>
            </a:r>
          </a:p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estas palabras las diremos mentalmente </a:t>
            </a:r>
          </a:p>
          <a:p>
            <a:pPr algn="ctr"/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nuestro interior.</a:t>
            </a:r>
          </a:p>
          <a:p>
            <a:endParaRPr lang="es-E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RECORDAD, </a:t>
            </a:r>
            <a:r>
              <a:rPr lang="es-ES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HAREMOS DOS TIEMPOS EN LA RESPIRACIÓN</a:t>
            </a:r>
            <a:endParaRPr lang="es-E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</a:t>
            </a: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</a:t>
            </a: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CADA UNO DE ELLOS EN TRES MOMENTOS</a:t>
            </a:r>
            <a:endParaRPr lang="es-ES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91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61536" y="678731"/>
            <a:ext cx="1027521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TRES MOMENTOS VOY A INSPIRAR EL AIRE EN TRES MOMENTOS SEGUIDOS EN EL: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QUIERO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CAMBIAR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QUIERO  (3) CAMBIAR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19417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EXPIRACIÓN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TRES MOMENTOS VOY A EXPIARA EL  AIRE EN TRES MOMENTOS SEGUIDOS EN EL: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</a:p>
          <a:p>
            <a:pPr lvl="3"/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TERCERO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DIGO MENTALMENTE </a:t>
            </a:r>
            <a:r>
              <a:rPr lang="es-E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CAMBIADO</a:t>
            </a: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PIENSO        EXPIRO        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HE (3) CAMBIADO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64260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81286" y="1617054"/>
            <a:ext cx="814475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Primeramente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sentamos bien,</a:t>
            </a:r>
          </a:p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pies tocando el suelo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s-E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espalda recta </a:t>
            </a:r>
          </a:p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manos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 sobre las rodillas.</a:t>
            </a:r>
          </a:p>
          <a:p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Cerramos los ojos o bajamos la vista hacia un punto del suelo</a:t>
            </a:r>
          </a:p>
        </p:txBody>
      </p:sp>
    </p:spTree>
    <p:extLst>
      <p:ext uri="{BB962C8B-B14F-4D97-AF65-F5344CB8AC3E}">
        <p14:creationId xmlns:p14="http://schemas.microsoft.com/office/powerpoint/2010/main" val="2776580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961535"/>
            <a:ext cx="1027521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pPr lvl="3"/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QUIERO  (3) CAMBIAR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035421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pPr lvl="3"/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   PIENSO     EXPIRO        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HE (3) CAMBIADO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478325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25865" y="961535"/>
            <a:ext cx="102752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INSPIRAMOS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NARIZ, </a:t>
            </a:r>
          </a:p>
          <a:p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INSPIRO    PIENSO     INSPIRO      PIENSO                                INSPIRO       PIENSO</a:t>
            </a: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QUIERO  (3) CAMBIAR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44676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0451" y="678730"/>
            <a:ext cx="10275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EXPIRAMOS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BOCA, </a:t>
            </a:r>
          </a:p>
          <a:p>
            <a:pPr lvl="3"/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EXPIRO    PIENSO        EXPIRO     PIENSO      EXPIRO        PIENSO</a:t>
            </a:r>
          </a:p>
          <a:p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(1) YO</a:t>
            </a:r>
            <a:r>
              <a:rPr lang="es-E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(2) HE (3) CAMBIADO</a:t>
            </a:r>
            <a:endParaRPr lang="es-E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2988471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73</Words>
  <Application>Microsoft Office PowerPoint</Application>
  <PresentationFormat>Panorámica</PresentationFormat>
  <Paragraphs>96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GIL NACHER</dc:creator>
  <cp:lastModifiedBy>JAVIER GIL NACHER</cp:lastModifiedBy>
  <cp:revision>10</cp:revision>
  <dcterms:created xsi:type="dcterms:W3CDTF">2017-01-24T11:05:56Z</dcterms:created>
  <dcterms:modified xsi:type="dcterms:W3CDTF">2017-03-01T09:47:45Z</dcterms:modified>
</cp:coreProperties>
</file>