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09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76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351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2334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0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478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88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635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828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74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15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9AE9-3C6D-45FC-A59F-640C373732FD}" type="datetimeFigureOut">
              <a:rPr lang="es-ES" smtClean="0"/>
              <a:t>05/04/2017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CD382-9DB2-4309-B60F-05522AE521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99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o 25"/>
          <p:cNvGrpSpPr/>
          <p:nvPr/>
        </p:nvGrpSpPr>
        <p:grpSpPr>
          <a:xfrm>
            <a:off x="407110" y="754246"/>
            <a:ext cx="5357586" cy="5447772"/>
            <a:chOff x="118875" y="287106"/>
            <a:chExt cx="5735273" cy="6155703"/>
          </a:xfrm>
        </p:grpSpPr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1" t="14020" r="966" b="13539"/>
            <a:stretch/>
          </p:blipFill>
          <p:spPr>
            <a:xfrm>
              <a:off x="118875" y="287106"/>
              <a:ext cx="5735273" cy="6155703"/>
            </a:xfrm>
            <a:prstGeom prst="rect">
              <a:avLst/>
            </a:prstGeom>
          </p:spPr>
        </p:pic>
        <p:sp>
          <p:nvSpPr>
            <p:cNvPr id="15" name="Elipse 14"/>
            <p:cNvSpPr/>
            <p:nvPr/>
          </p:nvSpPr>
          <p:spPr>
            <a:xfrm>
              <a:off x="810606" y="1093866"/>
              <a:ext cx="4351809" cy="454218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7" name="Imagen 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01" r="58261" b="2449"/>
            <a:stretch/>
          </p:blipFill>
          <p:spPr>
            <a:xfrm>
              <a:off x="1206707" y="1536388"/>
              <a:ext cx="3835874" cy="4054702"/>
            </a:xfrm>
            <a:prstGeom prst="ellipse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27" t="13456" r="18599" b="67240"/>
            <a:stretch/>
          </p:blipFill>
          <p:spPr>
            <a:xfrm rot="2016826">
              <a:off x="885173" y="3998665"/>
              <a:ext cx="2831547" cy="801084"/>
            </a:xfrm>
            <a:prstGeom prst="rect">
              <a:avLst/>
            </a:prstGeom>
          </p:spPr>
        </p:pic>
      </p:grpSp>
      <p:grpSp>
        <p:nvGrpSpPr>
          <p:cNvPr id="27" name="Grupo 26"/>
          <p:cNvGrpSpPr/>
          <p:nvPr/>
        </p:nvGrpSpPr>
        <p:grpSpPr>
          <a:xfrm>
            <a:off x="6629399" y="754246"/>
            <a:ext cx="5278744" cy="5261134"/>
            <a:chOff x="6606579" y="561550"/>
            <a:chExt cx="5500347" cy="5941456"/>
          </a:xfrm>
        </p:grpSpPr>
        <p:grpSp>
          <p:nvGrpSpPr>
            <p:cNvPr id="18" name="Grupo 17"/>
            <p:cNvGrpSpPr/>
            <p:nvPr/>
          </p:nvGrpSpPr>
          <p:grpSpPr>
            <a:xfrm>
              <a:off x="6606579" y="561550"/>
              <a:ext cx="5500347" cy="5941456"/>
              <a:chOff x="8268322" y="2589935"/>
              <a:chExt cx="5076617" cy="5111867"/>
            </a:xfrm>
          </p:grpSpPr>
          <p:pic>
            <p:nvPicPr>
              <p:cNvPr id="11" name="Imagen 10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68322" y="2589935"/>
                <a:ext cx="5076617" cy="5111867"/>
              </a:xfrm>
              <a:prstGeom prst="rect">
                <a:avLst/>
              </a:prstGeom>
            </p:spPr>
          </p:pic>
          <p:sp>
            <p:nvSpPr>
              <p:cNvPr id="16" name="Elipse 15"/>
              <p:cNvSpPr/>
              <p:nvPr/>
            </p:nvSpPr>
            <p:spPr>
              <a:xfrm>
                <a:off x="9390638" y="3724573"/>
                <a:ext cx="2831984" cy="284259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pic>
            <p:nvPicPr>
              <p:cNvPr id="9" name="Imagen 8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05283" y="3932445"/>
                <a:ext cx="2450882" cy="2428518"/>
              </a:xfrm>
              <a:prstGeom prst="ellipse">
                <a:avLst/>
              </a:prstGeom>
            </p:spPr>
          </p:pic>
        </p:grpSp>
        <p:pic>
          <p:nvPicPr>
            <p:cNvPr id="22" name="Imagen 2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27" t="13456" r="18599" b="67240"/>
            <a:stretch/>
          </p:blipFill>
          <p:spPr>
            <a:xfrm>
              <a:off x="8439529" y="5425837"/>
              <a:ext cx="1837532" cy="696667"/>
            </a:xfrm>
            <a:prstGeom prst="rect">
              <a:avLst/>
            </a:prstGeom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27" t="13456" r="18599" b="67240"/>
            <a:stretch/>
          </p:blipFill>
          <p:spPr>
            <a:xfrm>
              <a:off x="8464091" y="983975"/>
              <a:ext cx="1837532" cy="642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07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333709" y="726643"/>
            <a:ext cx="5618480" cy="5435600"/>
            <a:chOff x="286575" y="707789"/>
            <a:chExt cx="5618480" cy="5435600"/>
          </a:xfrm>
        </p:grpSpPr>
        <p:pic>
          <p:nvPicPr>
            <p:cNvPr id="7" name="Imagen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123" t="4856" r="14045" b="5192"/>
            <a:stretch/>
          </p:blipFill>
          <p:spPr>
            <a:xfrm>
              <a:off x="286575" y="707789"/>
              <a:ext cx="5618480" cy="5435600"/>
            </a:xfrm>
            <a:prstGeom prst="rect">
              <a:avLst/>
            </a:prstGeom>
          </p:spPr>
        </p:pic>
        <p:sp>
          <p:nvSpPr>
            <p:cNvPr id="8" name="Elipse 7"/>
            <p:cNvSpPr/>
            <p:nvPr/>
          </p:nvSpPr>
          <p:spPr>
            <a:xfrm>
              <a:off x="1879756" y="2158738"/>
              <a:ext cx="2550841" cy="25640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3" name="Imagen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3728" y="2717751"/>
              <a:ext cx="2024174" cy="1859109"/>
            </a:xfrm>
            <a:prstGeom prst="ellipse">
              <a:avLst/>
            </a:prstGeom>
          </p:spPr>
        </p:pic>
        <p:pic>
          <p:nvPicPr>
            <p:cNvPr id="9" name="Imagen 8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627" t="13456" r="18599" b="67240"/>
            <a:stretch/>
          </p:blipFill>
          <p:spPr>
            <a:xfrm rot="154678">
              <a:off x="2581778" y="2376322"/>
              <a:ext cx="1146796" cy="390919"/>
            </a:xfrm>
            <a:prstGeom prst="rect">
              <a:avLst/>
            </a:prstGeom>
          </p:spPr>
        </p:pic>
      </p:grpSp>
      <p:grpSp>
        <p:nvGrpSpPr>
          <p:cNvPr id="16" name="Grupo 15"/>
          <p:cNvGrpSpPr/>
          <p:nvPr/>
        </p:nvGrpSpPr>
        <p:grpSpPr>
          <a:xfrm>
            <a:off x="6344488" y="530110"/>
            <a:ext cx="5589599" cy="5901618"/>
            <a:chOff x="6344488" y="530110"/>
            <a:chExt cx="5589599" cy="5901618"/>
          </a:xfrm>
        </p:grpSpPr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092" t="6827" r="14277" b="5082"/>
            <a:stretch/>
          </p:blipFill>
          <p:spPr>
            <a:xfrm>
              <a:off x="6344488" y="530110"/>
              <a:ext cx="5589599" cy="5901618"/>
            </a:xfrm>
            <a:prstGeom prst="rect">
              <a:avLst/>
            </a:prstGeom>
          </p:spPr>
        </p:pic>
        <p:sp>
          <p:nvSpPr>
            <p:cNvPr id="15" name="Elipse 14"/>
            <p:cNvSpPr/>
            <p:nvPr/>
          </p:nvSpPr>
          <p:spPr>
            <a:xfrm>
              <a:off x="7654565" y="1913642"/>
              <a:ext cx="2856323" cy="303543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582" y="2473986"/>
              <a:ext cx="1767608" cy="20138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87304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GIL NACHER</dc:creator>
  <cp:lastModifiedBy>JAVIER GIL NACHER</cp:lastModifiedBy>
  <cp:revision>6</cp:revision>
  <dcterms:created xsi:type="dcterms:W3CDTF">2017-04-05T07:32:34Z</dcterms:created>
  <dcterms:modified xsi:type="dcterms:W3CDTF">2017-04-05T07:57:50Z</dcterms:modified>
</cp:coreProperties>
</file>