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2320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8647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430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3732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84503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5543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7999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003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0724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456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3626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E7BE-5B8E-4F4E-8914-312A90BBA93C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8EE9-D5C0-423D-B3BB-D78B9C528F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70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31" y="1105292"/>
            <a:ext cx="4645843" cy="46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19521"/>
      </p:ext>
    </p:extLst>
  </p:cSld>
  <p:clrMapOvr>
    <a:masterClrMapping/>
  </p:clrMapOvr>
  <p:transition spd="slow" advTm="8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213360"/>
            <a:ext cx="9616440" cy="64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1636"/>
      </p:ext>
    </p:extLst>
  </p:cSld>
  <p:clrMapOvr>
    <a:masterClrMapping/>
  </p:clrMapOvr>
  <p:transition spd="slow" advTm="15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92" y="138112"/>
            <a:ext cx="6572568" cy="65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54461"/>
      </p:ext>
    </p:extLst>
  </p:cSld>
  <p:clrMapOvr>
    <a:masterClrMapping/>
  </p:clrMapOvr>
  <p:transition spd="slow" advTm="25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 Sencille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8665" y="1924901"/>
            <a:ext cx="406400" cy="4064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25237" y="510561"/>
            <a:ext cx="6488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</a:rPr>
              <a:t>Escuchamos una canción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00606" y="3283612"/>
            <a:ext cx="4215578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¿qué mensaje </a:t>
            </a:r>
          </a:p>
          <a:p>
            <a:pPr algn="ctr"/>
            <a:r>
              <a:rPr lang="es-ES" sz="6000" b="1" dirty="0">
                <a:solidFill>
                  <a:srgbClr val="0070C0"/>
                </a:solidFill>
              </a:rPr>
              <a:t>me trasmite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la canción?</a:t>
            </a:r>
            <a:endParaRPr lang="es-E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7111"/>
      </p:ext>
    </p:extLst>
  </p:cSld>
  <p:clrMapOvr>
    <a:masterClrMapping/>
  </p:clrMapOvr>
  <p:transition spd="slow" advTm="240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4076" y="864877"/>
            <a:ext cx="7639078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0" b="1" dirty="0">
                <a:solidFill>
                  <a:srgbClr val="0070C0"/>
                </a:solidFill>
              </a:rPr>
              <a:t>COMPARTIMOS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EL MENSAJE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QUE ME HA TRASMITIDO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LA CANCIÓN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O ALGO DE ALGUNA IMAGEN</a:t>
            </a:r>
            <a:endParaRPr lang="es-E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42380"/>
      </p:ext>
    </p:extLst>
  </p:cSld>
  <p:clrMapOvr>
    <a:masterClrMapping/>
  </p:clrMapOvr>
  <p:transition spd="slow" advTm="12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28043" y="395926"/>
            <a:ext cx="639137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¿Qué </a:t>
            </a:r>
          </a:p>
          <a:p>
            <a:pPr algn="ctr"/>
            <a:r>
              <a:rPr lang="es-ES" sz="6600" b="1" dirty="0">
                <a:solidFill>
                  <a:srgbClr val="0070C0"/>
                </a:solidFill>
              </a:rPr>
              <a:t>palabra</a:t>
            </a:r>
            <a:r>
              <a:rPr lang="es-ES" sz="4000" b="1" dirty="0">
                <a:solidFill>
                  <a:srgbClr val="0070C0"/>
                </a:solidFill>
              </a:rPr>
              <a:t> 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te sugiere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cada una de las imágenes que vas a ver?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" sz="4000" b="1" dirty="0">
                <a:solidFill>
                  <a:srgbClr val="C00000"/>
                </a:solidFill>
              </a:rPr>
              <a:t>Piénsalo en tu interior,</a:t>
            </a:r>
          </a:p>
          <a:p>
            <a:pPr algn="ctr"/>
            <a:r>
              <a:rPr lang="es-ES" sz="4000" b="1" dirty="0">
                <a:solidFill>
                  <a:srgbClr val="C00000"/>
                </a:solidFill>
              </a:rPr>
              <a:t>NO LO DIGAS EN VOZ ALTA</a:t>
            </a:r>
          </a:p>
        </p:txBody>
      </p:sp>
    </p:spTree>
    <p:extLst>
      <p:ext uri="{BB962C8B-B14F-4D97-AF65-F5344CB8AC3E}">
        <p14:creationId xmlns:p14="http://schemas.microsoft.com/office/powerpoint/2010/main" val="1660257825"/>
      </p:ext>
    </p:extLst>
  </p:cSld>
  <p:clrMapOvr>
    <a:masterClrMapping/>
  </p:clrMapOvr>
  <p:transition spd="slow" advTm="1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" y="0"/>
            <a:ext cx="9953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2190"/>
      </p:ext>
    </p:extLst>
  </p:cSld>
  <p:clrMapOvr>
    <a:masterClrMapping/>
  </p:clrMapOvr>
  <p:transition spd="slow" advTm="1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" y="390642"/>
            <a:ext cx="9276080" cy="637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29401"/>
      </p:ext>
    </p:extLst>
  </p:cSld>
  <p:clrMapOvr>
    <a:masterClrMapping/>
  </p:clrMapOvr>
  <p:transition spd="slow" advTm="1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0"/>
            <a:ext cx="982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2474"/>
      </p:ext>
    </p:extLst>
  </p:cSld>
  <p:clrMapOvr>
    <a:masterClrMapping/>
  </p:clrMapOvr>
  <p:transition spd="slow" advTm="1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24" y="0"/>
            <a:ext cx="9164955" cy="68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7481"/>
      </p:ext>
    </p:extLst>
  </p:cSld>
  <p:clrMapOvr>
    <a:masterClrMapping/>
  </p:clrMapOvr>
  <p:transition spd="slow" advTm="1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79" y="314960"/>
            <a:ext cx="8520853" cy="6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38054"/>
      </p:ext>
    </p:extLst>
  </p:cSld>
  <p:clrMapOvr>
    <a:masterClrMapping/>
  </p:clrMapOvr>
  <p:transition spd="slow" advTm="1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37" y="0"/>
            <a:ext cx="10283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95512"/>
      </p:ext>
    </p:extLst>
  </p:cSld>
  <p:clrMapOvr>
    <a:masterClrMapping/>
  </p:clrMapOvr>
  <p:transition spd="slow" advTm="1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" y="1087120"/>
            <a:ext cx="1016889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1021"/>
      </p:ext>
    </p:extLst>
  </p:cSld>
  <p:clrMapOvr>
    <a:masterClrMapping/>
  </p:clrMapOvr>
  <p:transition spd="slow" advTm="15000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</Words>
  <Application>Microsoft Office PowerPoint</Application>
  <PresentationFormat>Panorámica</PresentationFormat>
  <Paragraphs>16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GIL NACHER</dc:creator>
  <cp:lastModifiedBy>JAVIER GIL NACHER</cp:lastModifiedBy>
  <cp:revision>5</cp:revision>
  <dcterms:created xsi:type="dcterms:W3CDTF">2017-02-22T09:01:22Z</dcterms:created>
  <dcterms:modified xsi:type="dcterms:W3CDTF">2017-02-22T09:33:57Z</dcterms:modified>
</cp:coreProperties>
</file>