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E7BE-5B8E-4F4E-8914-312A90BBA93C}" type="datetimeFigureOut">
              <a:rPr lang="es-ES" smtClean="0"/>
              <a:t>22/02/2017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8EE9-D5C0-423D-B3BB-D78B9C528F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2232016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E7BE-5B8E-4F4E-8914-312A90BBA93C}" type="datetimeFigureOut">
              <a:rPr lang="es-ES" smtClean="0"/>
              <a:t>22/02/2017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8EE9-D5C0-423D-B3BB-D78B9C528F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786471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E7BE-5B8E-4F4E-8914-312A90BBA93C}" type="datetimeFigureOut">
              <a:rPr lang="es-ES" smtClean="0"/>
              <a:t>22/02/2017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8EE9-D5C0-423D-B3BB-D78B9C528F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04301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E7BE-5B8E-4F4E-8914-312A90BBA93C}" type="datetimeFigureOut">
              <a:rPr lang="es-ES" smtClean="0"/>
              <a:t>22/02/2017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8EE9-D5C0-423D-B3BB-D78B9C528F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5373259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E7BE-5B8E-4F4E-8914-312A90BBA93C}" type="datetimeFigureOut">
              <a:rPr lang="es-ES" smtClean="0"/>
              <a:t>22/02/2017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8EE9-D5C0-423D-B3BB-D78B9C528F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0845030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E7BE-5B8E-4F4E-8914-312A90BBA93C}" type="datetimeFigureOut">
              <a:rPr lang="es-ES" smtClean="0"/>
              <a:t>22/02/2017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8EE9-D5C0-423D-B3BB-D78B9C528F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2554396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E7BE-5B8E-4F4E-8914-312A90BBA93C}" type="datetimeFigureOut">
              <a:rPr lang="es-ES" smtClean="0"/>
              <a:t>22/02/2017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8EE9-D5C0-423D-B3BB-D78B9C528F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8799920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E7BE-5B8E-4F4E-8914-312A90BBA93C}" type="datetimeFigureOut">
              <a:rPr lang="es-ES" smtClean="0"/>
              <a:t>22/02/2017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8EE9-D5C0-423D-B3BB-D78B9C528F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60030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E7BE-5B8E-4F4E-8914-312A90BBA93C}" type="datetimeFigureOut">
              <a:rPr lang="es-ES" smtClean="0"/>
              <a:t>22/02/2017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8EE9-D5C0-423D-B3BB-D78B9C528F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007242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E7BE-5B8E-4F4E-8914-312A90BBA93C}" type="datetimeFigureOut">
              <a:rPr lang="es-ES" smtClean="0"/>
              <a:t>22/02/2017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8EE9-D5C0-423D-B3BB-D78B9C528F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745623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E7BE-5B8E-4F4E-8914-312A90BBA93C}" type="datetimeFigureOut">
              <a:rPr lang="es-ES" smtClean="0"/>
              <a:t>22/02/2017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8EE9-D5C0-423D-B3BB-D78B9C528F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3362612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2E7BE-5B8E-4F4E-8914-312A90BBA93C}" type="datetimeFigureOut">
              <a:rPr lang="es-ES" smtClean="0"/>
              <a:t>22/02/2017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98EE9-D5C0-423D-B3BB-D78B9C528F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8709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731" y="1105292"/>
            <a:ext cx="4645843" cy="464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19521"/>
      </p:ext>
    </p:extLst>
  </p:cSld>
  <p:clrMapOvr>
    <a:masterClrMapping/>
  </p:clrMapOvr>
  <p:transition spd="slow" advTm="8000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" y="213360"/>
            <a:ext cx="9616440" cy="641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391636"/>
      </p:ext>
    </p:extLst>
  </p:cSld>
  <p:clrMapOvr>
    <a:masterClrMapping/>
  </p:clrMapOvr>
  <p:transition spd="slow" advTm="15000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792" y="138112"/>
            <a:ext cx="6572568" cy="657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354461"/>
      </p:ext>
    </p:extLst>
  </p:cSld>
  <p:clrMapOvr>
    <a:masterClrMapping/>
  </p:clrMapOvr>
  <p:transition spd="slow" advTm="25000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 Sencillez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18665" y="1924901"/>
            <a:ext cx="406400" cy="4064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725237" y="510561"/>
            <a:ext cx="64888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800" b="1" dirty="0">
                <a:solidFill>
                  <a:srgbClr val="FF0000"/>
                </a:solidFill>
              </a:rPr>
              <a:t>Escuchamos una canción</a:t>
            </a:r>
            <a:endParaRPr lang="es-ES" sz="4800" b="1" dirty="0">
              <a:solidFill>
                <a:srgbClr val="FF000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300606" y="3283612"/>
            <a:ext cx="4215578" cy="24929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800" b="1" dirty="0">
                <a:solidFill>
                  <a:srgbClr val="0070C0"/>
                </a:solidFill>
              </a:rPr>
              <a:t>¿qué mensaje </a:t>
            </a:r>
          </a:p>
          <a:p>
            <a:pPr algn="ctr"/>
            <a:r>
              <a:rPr lang="es-ES" sz="6000" b="1" dirty="0">
                <a:solidFill>
                  <a:srgbClr val="0070C0"/>
                </a:solidFill>
              </a:rPr>
              <a:t>me trasmite </a:t>
            </a:r>
          </a:p>
          <a:p>
            <a:pPr algn="ctr"/>
            <a:r>
              <a:rPr lang="es-ES" sz="4800" b="1" dirty="0">
                <a:solidFill>
                  <a:srgbClr val="0070C0"/>
                </a:solidFill>
              </a:rPr>
              <a:t>la canción?</a:t>
            </a:r>
            <a:endParaRPr lang="es-ES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07111"/>
      </p:ext>
    </p:extLst>
  </p:cSld>
  <p:clrMapOvr>
    <a:masterClrMapping/>
  </p:clrMapOvr>
  <p:transition spd="slow" advTm="24000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4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284076" y="864877"/>
            <a:ext cx="7639078" cy="4278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8000" b="1" dirty="0">
                <a:solidFill>
                  <a:srgbClr val="0070C0"/>
                </a:solidFill>
              </a:rPr>
              <a:t>COMPARTIMOS </a:t>
            </a:r>
          </a:p>
          <a:p>
            <a:pPr algn="ctr"/>
            <a:r>
              <a:rPr lang="es-ES" sz="4800" b="1" dirty="0">
                <a:solidFill>
                  <a:srgbClr val="0070C0"/>
                </a:solidFill>
              </a:rPr>
              <a:t>EL MENSAJE </a:t>
            </a:r>
          </a:p>
          <a:p>
            <a:pPr algn="ctr"/>
            <a:r>
              <a:rPr lang="es-ES" sz="4800" b="1" dirty="0">
                <a:solidFill>
                  <a:srgbClr val="0070C0"/>
                </a:solidFill>
              </a:rPr>
              <a:t>QUE ME HA TRASMITIDO </a:t>
            </a:r>
          </a:p>
          <a:p>
            <a:pPr algn="ctr"/>
            <a:r>
              <a:rPr lang="es-ES" sz="4800" b="1" dirty="0">
                <a:solidFill>
                  <a:srgbClr val="0070C0"/>
                </a:solidFill>
              </a:rPr>
              <a:t>LA CANCIÓN </a:t>
            </a:r>
          </a:p>
          <a:p>
            <a:pPr algn="ctr"/>
            <a:r>
              <a:rPr lang="es-ES" sz="4800" b="1" dirty="0">
                <a:solidFill>
                  <a:srgbClr val="0070C0"/>
                </a:solidFill>
              </a:rPr>
              <a:t>O ALGO DE ALGUNA IMAGEN</a:t>
            </a:r>
            <a:endParaRPr lang="es-ES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142380"/>
      </p:ext>
    </p:extLst>
  </p:cSld>
  <p:clrMapOvr>
    <a:masterClrMapping/>
  </p:clrMapOvr>
  <p:transition spd="slow" advTm="120000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828043" y="395926"/>
            <a:ext cx="6391374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solidFill>
                  <a:srgbClr val="0070C0"/>
                </a:solidFill>
              </a:rPr>
              <a:t>¿Qué </a:t>
            </a:r>
          </a:p>
          <a:p>
            <a:pPr algn="ctr"/>
            <a:r>
              <a:rPr lang="es-ES" sz="6600" b="1" dirty="0">
                <a:solidFill>
                  <a:srgbClr val="0070C0"/>
                </a:solidFill>
              </a:rPr>
              <a:t>palabra</a:t>
            </a:r>
            <a:r>
              <a:rPr lang="es-ES" sz="4000" b="1" dirty="0">
                <a:solidFill>
                  <a:srgbClr val="0070C0"/>
                </a:solidFill>
              </a:rPr>
              <a:t>  </a:t>
            </a:r>
          </a:p>
          <a:p>
            <a:pPr algn="ctr"/>
            <a:r>
              <a:rPr lang="es-ES" sz="4000" b="1" dirty="0">
                <a:solidFill>
                  <a:srgbClr val="0070C0"/>
                </a:solidFill>
              </a:rPr>
              <a:t>te sugiere </a:t>
            </a:r>
          </a:p>
          <a:p>
            <a:pPr algn="ctr"/>
            <a:r>
              <a:rPr lang="es-ES" sz="4000" b="1" dirty="0">
                <a:solidFill>
                  <a:srgbClr val="0070C0"/>
                </a:solidFill>
              </a:rPr>
              <a:t>cada una de las imágenes que vas a ver?</a:t>
            </a:r>
          </a:p>
          <a:p>
            <a:pPr algn="ctr"/>
            <a:endParaRPr lang="es-ES" sz="4000" b="1" dirty="0">
              <a:solidFill>
                <a:srgbClr val="0070C0"/>
              </a:solidFill>
            </a:endParaRPr>
          </a:p>
          <a:p>
            <a:pPr algn="ctr"/>
            <a:r>
              <a:rPr lang="es-ES" sz="4000" b="1" dirty="0">
                <a:solidFill>
                  <a:srgbClr val="C00000"/>
                </a:solidFill>
              </a:rPr>
              <a:t>Piénsalo en tu interior,</a:t>
            </a:r>
          </a:p>
          <a:p>
            <a:pPr algn="ctr"/>
            <a:r>
              <a:rPr lang="es-ES" sz="4000" b="1" dirty="0">
                <a:solidFill>
                  <a:srgbClr val="C00000"/>
                </a:solidFill>
              </a:rPr>
              <a:t>NO LO DIGAS EN VOZ ALTA</a:t>
            </a:r>
          </a:p>
        </p:txBody>
      </p:sp>
    </p:spTree>
    <p:extLst>
      <p:ext uri="{BB962C8B-B14F-4D97-AF65-F5344CB8AC3E}">
        <p14:creationId xmlns:p14="http://schemas.microsoft.com/office/powerpoint/2010/main" val="1660257825"/>
      </p:ext>
    </p:extLst>
  </p:cSld>
  <p:clrMapOvr>
    <a:masterClrMapping/>
  </p:clrMapOvr>
  <p:transition spd="slow" advTm="12000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792" y="0"/>
            <a:ext cx="9953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72190"/>
      </p:ext>
    </p:extLst>
  </p:cSld>
  <p:clrMapOvr>
    <a:masterClrMapping/>
  </p:clrMapOvr>
  <p:transition spd="slow" advTm="15000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" y="390642"/>
            <a:ext cx="9276080" cy="637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629401"/>
      </p:ext>
    </p:extLst>
  </p:cSld>
  <p:clrMapOvr>
    <a:masterClrMapping/>
  </p:clrMapOvr>
  <p:transition spd="slow" advTm="15000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480" y="0"/>
            <a:ext cx="9824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942474"/>
      </p:ext>
    </p:extLst>
  </p:cSld>
  <p:clrMapOvr>
    <a:masterClrMapping/>
  </p:clrMapOvr>
  <p:transition spd="slow" advTm="15000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924" y="0"/>
            <a:ext cx="9164955" cy="688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07481"/>
      </p:ext>
    </p:extLst>
  </p:cSld>
  <p:clrMapOvr>
    <a:masterClrMapping/>
  </p:clrMapOvr>
  <p:transition spd="slow" advTm="15000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479" y="314960"/>
            <a:ext cx="8520853" cy="639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238054"/>
      </p:ext>
    </p:extLst>
  </p:cSld>
  <p:clrMapOvr>
    <a:masterClrMapping/>
  </p:clrMapOvr>
  <p:transition spd="slow" advTm="15000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37" y="0"/>
            <a:ext cx="102830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095512"/>
      </p:ext>
    </p:extLst>
  </p:cSld>
  <p:clrMapOvr>
    <a:masterClrMapping/>
  </p:clrMapOvr>
  <p:transition spd="slow" advTm="15000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35" y="1087120"/>
            <a:ext cx="10168890" cy="47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11021"/>
      </p:ext>
    </p:extLst>
  </p:cSld>
  <p:clrMapOvr>
    <a:masterClrMapping/>
  </p:clrMapOvr>
  <p:transition spd="slow" advTm="15000">
    <p:push dir="u"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51</Words>
  <Application>Microsoft Office PowerPoint</Application>
  <PresentationFormat>Panorámica</PresentationFormat>
  <Paragraphs>16</Paragraphs>
  <Slides>13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 GIL NACHER</dc:creator>
  <cp:lastModifiedBy>JAVIER GIL NACHER</cp:lastModifiedBy>
  <cp:revision>5</cp:revision>
  <dcterms:created xsi:type="dcterms:W3CDTF">2017-02-22T09:01:22Z</dcterms:created>
  <dcterms:modified xsi:type="dcterms:W3CDTF">2017-02-22T09:33:57Z</dcterms:modified>
</cp:coreProperties>
</file>